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diagrams/drawing12.xml" ContentType="application/vnd.ms-office.drawingml.diagramDrawing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diagrams/drawing5.xml" ContentType="application/vnd.ms-office.drawingml.diagramDrawing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gif" ContentType="image/gif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6.xml" ContentType="application/vnd.ms-office.drawingml.diagramDrawing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62" r:id="rId3"/>
    <p:sldId id="263" r:id="rId4"/>
    <p:sldId id="264" r:id="rId5"/>
    <p:sldId id="265" r:id="rId6"/>
    <p:sldId id="271" r:id="rId7"/>
    <p:sldId id="270" r:id="rId8"/>
    <p:sldId id="277" r:id="rId9"/>
    <p:sldId id="273" r:id="rId10"/>
    <p:sldId id="274" r:id="rId11"/>
    <p:sldId id="276" r:id="rId12"/>
    <p:sldId id="278" r:id="rId13"/>
    <p:sldId id="287" r:id="rId14"/>
    <p:sldId id="288" r:id="rId15"/>
    <p:sldId id="269" r:id="rId16"/>
    <p:sldId id="279" r:id="rId17"/>
    <p:sldId id="280" r:id="rId18"/>
    <p:sldId id="272" r:id="rId19"/>
    <p:sldId id="258" r:id="rId20"/>
    <p:sldId id="281" r:id="rId21"/>
    <p:sldId id="282" r:id="rId22"/>
    <p:sldId id="28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118" autoAdjust="0"/>
    <p:restoredTop sz="94660"/>
  </p:normalViewPr>
  <p:slideViewPr>
    <p:cSldViewPr>
      <p:cViewPr>
        <p:scale>
          <a:sx n="70" d="100"/>
          <a:sy n="70" d="100"/>
        </p:scale>
        <p:origin x="-1416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png"/><Relationship Id="rId1" Type="http://schemas.openxmlformats.org/officeDocument/2006/relationships/image" Target="../media/image371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image" Target="../media/image51.png"/><Relationship Id="rId4" Type="http://schemas.openxmlformats.org/officeDocument/2006/relationships/image" Target="../media/image81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376BAB-69C8-446F-BD0B-424C899B99B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C9F5FC0-70F3-4C2D-8DFF-9D48A8CB32D1}">
      <dgm:prSet/>
      <dgm:spPr/>
      <dgm:t>
        <a:bodyPr/>
        <a:lstStyle/>
        <a:p>
          <a:pPr rtl="0"/>
          <a:r>
            <a:rPr lang="ru-RU" dirty="0" smtClean="0"/>
            <a:t>Использование икт на уроках химии</a:t>
          </a:r>
          <a:endParaRPr lang="uk-UA" dirty="0"/>
        </a:p>
      </dgm:t>
    </dgm:pt>
    <dgm:pt modelId="{C8440A5C-3BB0-4656-9891-433D6ED6EB77}" type="parTrans" cxnId="{20CA616E-61FA-4529-BC17-FA8B5EEA99F1}">
      <dgm:prSet/>
      <dgm:spPr/>
      <dgm:t>
        <a:bodyPr/>
        <a:lstStyle/>
        <a:p>
          <a:endParaRPr lang="uk-UA"/>
        </a:p>
      </dgm:t>
    </dgm:pt>
    <dgm:pt modelId="{E62B8F2E-4468-4211-9B9A-5769987B5679}" type="sibTrans" cxnId="{20CA616E-61FA-4529-BC17-FA8B5EEA99F1}">
      <dgm:prSet/>
      <dgm:spPr/>
      <dgm:t>
        <a:bodyPr/>
        <a:lstStyle/>
        <a:p>
          <a:endParaRPr lang="uk-UA"/>
        </a:p>
      </dgm:t>
    </dgm:pt>
    <dgm:pt modelId="{FD9D2E63-55AE-458F-ACAC-A27D71B18495}" type="pres">
      <dgm:prSet presAssocID="{7F376BAB-69C8-446F-BD0B-424C899B99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F3F537-3098-49B8-B743-ADBBA21EBB39}" type="pres">
      <dgm:prSet presAssocID="{DC9F5FC0-70F3-4C2D-8DFF-9D48A8CB32D1}" presName="parentText" presStyleLbl="node1" presStyleIdx="0" presStyleCnt="1" custScaleY="94421" custLinFactNeighborX="224" custLinFactNeighborY="-22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01EBED-B79F-4850-87F3-DD80E43C1366}" type="presOf" srcId="{7F376BAB-69C8-446F-BD0B-424C899B99B2}" destId="{FD9D2E63-55AE-458F-ACAC-A27D71B18495}" srcOrd="0" destOrd="0" presId="urn:microsoft.com/office/officeart/2005/8/layout/vList2"/>
    <dgm:cxn modelId="{20CA616E-61FA-4529-BC17-FA8B5EEA99F1}" srcId="{7F376BAB-69C8-446F-BD0B-424C899B99B2}" destId="{DC9F5FC0-70F3-4C2D-8DFF-9D48A8CB32D1}" srcOrd="0" destOrd="0" parTransId="{C8440A5C-3BB0-4656-9891-433D6ED6EB77}" sibTransId="{E62B8F2E-4468-4211-9B9A-5769987B5679}"/>
    <dgm:cxn modelId="{6731888D-6BC0-46BC-8FBE-BB1B52810FC6}" type="presOf" srcId="{DC9F5FC0-70F3-4C2D-8DFF-9D48A8CB32D1}" destId="{95F3F537-3098-49B8-B743-ADBBA21EBB39}" srcOrd="0" destOrd="0" presId="urn:microsoft.com/office/officeart/2005/8/layout/vList2"/>
    <dgm:cxn modelId="{1B246049-FB06-4DCE-A35D-87E56AB60A4B}" type="presParOf" srcId="{FD9D2E63-55AE-458F-ACAC-A27D71B18495}" destId="{95F3F537-3098-49B8-B743-ADBBA21EBB3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A804D68-A365-4212-9999-0F97E233500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0A999E-C34B-4CFF-BD1C-09889779C3B2}">
      <dgm:prSet phldrT="[Текст]"/>
      <dgm:spPr/>
      <dgm:t>
        <a:bodyPr/>
        <a:lstStyle/>
        <a:p>
          <a:r>
            <a:rPr lang="ru-RU" dirty="0" err="1" smtClean="0"/>
            <a:t>Мультитест</a:t>
          </a:r>
          <a:endParaRPr lang="ru-RU" dirty="0"/>
        </a:p>
      </dgm:t>
    </dgm:pt>
    <dgm:pt modelId="{71B5EE56-B836-4E1C-BBA6-76A3EBE837FE}" type="parTrans" cxnId="{62F19A13-099E-42A5-939C-BB9AC6CE3255}">
      <dgm:prSet/>
      <dgm:spPr/>
      <dgm:t>
        <a:bodyPr/>
        <a:lstStyle/>
        <a:p>
          <a:endParaRPr lang="ru-RU"/>
        </a:p>
      </dgm:t>
    </dgm:pt>
    <dgm:pt modelId="{12AEFD32-8EF1-4ED6-898E-43F87B07A3CF}" type="sibTrans" cxnId="{62F19A13-099E-42A5-939C-BB9AC6CE3255}">
      <dgm:prSet/>
      <dgm:spPr/>
      <dgm:t>
        <a:bodyPr/>
        <a:lstStyle/>
        <a:p>
          <a:endParaRPr lang="ru-RU"/>
        </a:p>
      </dgm:t>
    </dgm:pt>
    <dgm:pt modelId="{300194BB-B6B6-46F5-AD0D-19D5613423EE}">
      <dgm:prSet phldrT="[Текст]"/>
      <dgm:spPr/>
      <dgm:t>
        <a:bodyPr/>
        <a:lstStyle/>
        <a:p>
          <a:r>
            <a:rPr lang="ru-RU" dirty="0" err="1" smtClean="0"/>
            <a:t>Гелиантус</a:t>
          </a:r>
          <a:endParaRPr lang="ru-RU" dirty="0"/>
        </a:p>
      </dgm:t>
    </dgm:pt>
    <dgm:pt modelId="{FAFB8DCE-63B9-4D3D-A8F2-06CF4A15A41F}" type="parTrans" cxnId="{B546DB0A-B803-4F64-9CDD-2BBFBA044336}">
      <dgm:prSet/>
      <dgm:spPr/>
      <dgm:t>
        <a:bodyPr/>
        <a:lstStyle/>
        <a:p>
          <a:endParaRPr lang="ru-RU"/>
        </a:p>
      </dgm:t>
    </dgm:pt>
    <dgm:pt modelId="{C2ECD9A8-4FFE-478D-B260-748E194C1A79}" type="sibTrans" cxnId="{B546DB0A-B803-4F64-9CDD-2BBFBA044336}">
      <dgm:prSet/>
      <dgm:spPr/>
      <dgm:t>
        <a:bodyPr/>
        <a:lstStyle/>
        <a:p>
          <a:endParaRPr lang="ru-RU"/>
        </a:p>
      </dgm:t>
    </dgm:pt>
    <dgm:pt modelId="{D50057A6-BF72-4898-A171-033E644CF4CE}">
      <dgm:prSet phldrT="[Текст]"/>
      <dgm:spPr/>
      <dgm:t>
        <a:bodyPr/>
        <a:lstStyle/>
        <a:p>
          <a:r>
            <a:rPr lang="ru-RU" dirty="0" err="1" smtClean="0"/>
            <a:t>Олимпус</a:t>
          </a:r>
          <a:endParaRPr lang="ru-RU" dirty="0"/>
        </a:p>
      </dgm:t>
    </dgm:pt>
    <dgm:pt modelId="{8BBF8DDF-AE07-43A1-91C7-AB1462997851}" type="parTrans" cxnId="{EF29EC0D-5955-403D-8DA6-06B31D725379}">
      <dgm:prSet/>
      <dgm:spPr/>
      <dgm:t>
        <a:bodyPr/>
        <a:lstStyle/>
        <a:p>
          <a:endParaRPr lang="ru-RU"/>
        </a:p>
      </dgm:t>
    </dgm:pt>
    <dgm:pt modelId="{6F5F47B5-EE27-4AB6-91B1-3C9D6C1296EC}" type="sibTrans" cxnId="{EF29EC0D-5955-403D-8DA6-06B31D725379}">
      <dgm:prSet/>
      <dgm:spPr/>
      <dgm:t>
        <a:bodyPr/>
        <a:lstStyle/>
        <a:p>
          <a:endParaRPr lang="ru-RU"/>
        </a:p>
      </dgm:t>
    </dgm:pt>
    <dgm:pt modelId="{DEF2E6ED-76C2-497F-AA43-420B528F67DD}">
      <dgm:prSet/>
      <dgm:spPr/>
      <dgm:t>
        <a:bodyPr/>
        <a:lstStyle/>
        <a:p>
          <a:r>
            <a:rPr lang="ru-RU" dirty="0" smtClean="0"/>
            <a:t> </a:t>
          </a:r>
          <a:r>
            <a:rPr lang="ru-RU" dirty="0" err="1" smtClean="0"/>
            <a:t>Интолимп</a:t>
          </a:r>
          <a:endParaRPr lang="ru-RU" dirty="0"/>
        </a:p>
      </dgm:t>
    </dgm:pt>
    <dgm:pt modelId="{BA515537-5954-4FF6-AA90-366FD6787E67}" type="parTrans" cxnId="{686E6F8D-AFE9-40AC-A4BD-D04B0B468C9F}">
      <dgm:prSet/>
      <dgm:spPr/>
      <dgm:t>
        <a:bodyPr/>
        <a:lstStyle/>
        <a:p>
          <a:endParaRPr lang="ru-RU"/>
        </a:p>
      </dgm:t>
    </dgm:pt>
    <dgm:pt modelId="{F5643162-62D5-4CD4-A5AB-58E947BE5C64}" type="sibTrans" cxnId="{686E6F8D-AFE9-40AC-A4BD-D04B0B468C9F}">
      <dgm:prSet/>
      <dgm:spPr/>
      <dgm:t>
        <a:bodyPr/>
        <a:lstStyle/>
        <a:p>
          <a:endParaRPr lang="ru-RU"/>
        </a:p>
      </dgm:t>
    </dgm:pt>
    <dgm:pt modelId="{B6E47B1A-F80E-417A-AD7A-18CE2612B19E}">
      <dgm:prSet/>
      <dgm:spPr/>
      <dgm:t>
        <a:bodyPr/>
        <a:lstStyle/>
        <a:p>
          <a:r>
            <a:rPr lang="ru-RU" smtClean="0"/>
            <a:t>Альбус</a:t>
          </a:r>
          <a:endParaRPr lang="ru-RU" dirty="0"/>
        </a:p>
      </dgm:t>
    </dgm:pt>
    <dgm:pt modelId="{40C078FB-E793-4421-A7FE-AEF3CF486B4B}" type="parTrans" cxnId="{55123B1F-7011-402D-910A-9103A89938EC}">
      <dgm:prSet/>
      <dgm:spPr/>
      <dgm:t>
        <a:bodyPr/>
        <a:lstStyle/>
        <a:p>
          <a:endParaRPr lang="ru-RU"/>
        </a:p>
      </dgm:t>
    </dgm:pt>
    <dgm:pt modelId="{F2B04E0F-9FF2-45BC-8275-26DF93AAB99B}" type="sibTrans" cxnId="{55123B1F-7011-402D-910A-9103A89938EC}">
      <dgm:prSet/>
      <dgm:spPr/>
      <dgm:t>
        <a:bodyPr/>
        <a:lstStyle/>
        <a:p>
          <a:endParaRPr lang="ru-RU"/>
        </a:p>
      </dgm:t>
    </dgm:pt>
    <dgm:pt modelId="{23D812C6-CE53-4FD6-B2FE-D7C641C57D6D}" type="pres">
      <dgm:prSet presAssocID="{5A804D68-A365-4212-9999-0F97E23350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0F37C2-14FE-4C02-899C-08654C1ED0F1}" type="pres">
      <dgm:prSet presAssocID="{420A999E-C34B-4CFF-BD1C-09889779C3B2}" presName="linNode" presStyleCnt="0"/>
      <dgm:spPr/>
    </dgm:pt>
    <dgm:pt modelId="{691649ED-32D8-4F17-AC7B-33123BA44186}" type="pres">
      <dgm:prSet presAssocID="{420A999E-C34B-4CFF-BD1C-09889779C3B2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307082-F5A4-4A5A-BBD0-2C963217DAFC}" type="pres">
      <dgm:prSet presAssocID="{12AEFD32-8EF1-4ED6-898E-43F87B07A3CF}" presName="sp" presStyleCnt="0"/>
      <dgm:spPr/>
    </dgm:pt>
    <dgm:pt modelId="{9F2FF806-1E8A-4202-A38E-78FA12417B52}" type="pres">
      <dgm:prSet presAssocID="{300194BB-B6B6-46F5-AD0D-19D5613423EE}" presName="linNode" presStyleCnt="0"/>
      <dgm:spPr/>
    </dgm:pt>
    <dgm:pt modelId="{6DE45F4F-04D7-4371-AD7E-5B0D0644DBF3}" type="pres">
      <dgm:prSet presAssocID="{300194BB-B6B6-46F5-AD0D-19D5613423EE}" presName="parentText" presStyleLbl="node1" presStyleIdx="1" presStyleCnt="5" custLinFactNeighborX="-322" custLinFactNeighborY="-366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A5CD40-DB8B-4768-A4F5-56463C280062}" type="pres">
      <dgm:prSet presAssocID="{C2ECD9A8-4FFE-478D-B260-748E194C1A79}" presName="sp" presStyleCnt="0"/>
      <dgm:spPr/>
    </dgm:pt>
    <dgm:pt modelId="{5F8709CC-9D5F-4454-B00C-964E29DD61DF}" type="pres">
      <dgm:prSet presAssocID="{B6E47B1A-F80E-417A-AD7A-18CE2612B19E}" presName="linNode" presStyleCnt="0"/>
      <dgm:spPr/>
    </dgm:pt>
    <dgm:pt modelId="{B78BCA2D-1620-4246-8224-8B5CCEE25194}" type="pres">
      <dgm:prSet presAssocID="{B6E47B1A-F80E-417A-AD7A-18CE2612B19E}" presName="parentText" presStyleLbl="node1" presStyleIdx="2" presStyleCnt="5" custLinFactNeighborX="-322" custLinFactNeighborY="-539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2CB89A-DF94-4819-9EC7-C4EFBDC71AE6}" type="pres">
      <dgm:prSet presAssocID="{F2B04E0F-9FF2-45BC-8275-26DF93AAB99B}" presName="sp" presStyleCnt="0"/>
      <dgm:spPr/>
    </dgm:pt>
    <dgm:pt modelId="{04920F85-FFA1-4251-A08A-3837B0F65BF5}" type="pres">
      <dgm:prSet presAssocID="{DEF2E6ED-76C2-497F-AA43-420B528F67DD}" presName="linNode" presStyleCnt="0"/>
      <dgm:spPr/>
    </dgm:pt>
    <dgm:pt modelId="{8061589D-8C74-48A7-AAB6-5AAD9C5F3F34}" type="pres">
      <dgm:prSet presAssocID="{DEF2E6ED-76C2-497F-AA43-420B528F67DD}" presName="parentText" presStyleLbl="node1" presStyleIdx="3" presStyleCnt="5" custScaleX="100000" custLinFactNeighborX="3704" custLinFactNeighborY="-71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F55686-F661-47DB-8ABF-421298FE5078}" type="pres">
      <dgm:prSet presAssocID="{F5643162-62D5-4CD4-A5AB-58E947BE5C64}" presName="sp" presStyleCnt="0"/>
      <dgm:spPr/>
    </dgm:pt>
    <dgm:pt modelId="{6783CFC5-2981-4135-B4C3-0029F831E109}" type="pres">
      <dgm:prSet presAssocID="{D50057A6-BF72-4898-A171-033E644CF4CE}" presName="linNode" presStyleCnt="0"/>
      <dgm:spPr/>
    </dgm:pt>
    <dgm:pt modelId="{C13665A0-51E1-4509-925A-E54D33FA3DEA}" type="pres">
      <dgm:prSet presAssocID="{D50057A6-BF72-4898-A171-033E644CF4CE}" presName="parentText" presStyleLbl="node1" presStyleIdx="4" presStyleCnt="5" custLinFactNeighborX="3704" custLinFactNeighborY="22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A106EE-40CB-449C-BE0B-FAA132B39483}" type="presOf" srcId="{420A999E-C34B-4CFF-BD1C-09889779C3B2}" destId="{691649ED-32D8-4F17-AC7B-33123BA44186}" srcOrd="0" destOrd="0" presId="urn:microsoft.com/office/officeart/2005/8/layout/vList5"/>
    <dgm:cxn modelId="{62F19A13-099E-42A5-939C-BB9AC6CE3255}" srcId="{5A804D68-A365-4212-9999-0F97E2335008}" destId="{420A999E-C34B-4CFF-BD1C-09889779C3B2}" srcOrd="0" destOrd="0" parTransId="{71B5EE56-B836-4E1C-BBA6-76A3EBE837FE}" sibTransId="{12AEFD32-8EF1-4ED6-898E-43F87B07A3CF}"/>
    <dgm:cxn modelId="{C4FEDAC3-FB2C-4359-A0F2-68CB1AF01514}" type="presOf" srcId="{5A804D68-A365-4212-9999-0F97E2335008}" destId="{23D812C6-CE53-4FD6-B2FE-D7C641C57D6D}" srcOrd="0" destOrd="0" presId="urn:microsoft.com/office/officeart/2005/8/layout/vList5"/>
    <dgm:cxn modelId="{5C0D0067-37D5-49BB-BC26-AFDF39954015}" type="presOf" srcId="{D50057A6-BF72-4898-A171-033E644CF4CE}" destId="{C13665A0-51E1-4509-925A-E54D33FA3DEA}" srcOrd="0" destOrd="0" presId="urn:microsoft.com/office/officeart/2005/8/layout/vList5"/>
    <dgm:cxn modelId="{2DDEC436-0FB6-42DC-97CE-2593841A6BF5}" type="presOf" srcId="{DEF2E6ED-76C2-497F-AA43-420B528F67DD}" destId="{8061589D-8C74-48A7-AAB6-5AAD9C5F3F34}" srcOrd="0" destOrd="0" presId="urn:microsoft.com/office/officeart/2005/8/layout/vList5"/>
    <dgm:cxn modelId="{6FB60048-1577-449A-B05D-1660F5D7A20E}" type="presOf" srcId="{300194BB-B6B6-46F5-AD0D-19D5613423EE}" destId="{6DE45F4F-04D7-4371-AD7E-5B0D0644DBF3}" srcOrd="0" destOrd="0" presId="urn:microsoft.com/office/officeart/2005/8/layout/vList5"/>
    <dgm:cxn modelId="{9D97A1BF-D1DE-45A7-A5E5-BFBC9A0C47F6}" type="presOf" srcId="{B6E47B1A-F80E-417A-AD7A-18CE2612B19E}" destId="{B78BCA2D-1620-4246-8224-8B5CCEE25194}" srcOrd="0" destOrd="0" presId="urn:microsoft.com/office/officeart/2005/8/layout/vList5"/>
    <dgm:cxn modelId="{686E6F8D-AFE9-40AC-A4BD-D04B0B468C9F}" srcId="{5A804D68-A365-4212-9999-0F97E2335008}" destId="{DEF2E6ED-76C2-497F-AA43-420B528F67DD}" srcOrd="3" destOrd="0" parTransId="{BA515537-5954-4FF6-AA90-366FD6787E67}" sibTransId="{F5643162-62D5-4CD4-A5AB-58E947BE5C64}"/>
    <dgm:cxn modelId="{55123B1F-7011-402D-910A-9103A89938EC}" srcId="{5A804D68-A365-4212-9999-0F97E2335008}" destId="{B6E47B1A-F80E-417A-AD7A-18CE2612B19E}" srcOrd="2" destOrd="0" parTransId="{40C078FB-E793-4421-A7FE-AEF3CF486B4B}" sibTransId="{F2B04E0F-9FF2-45BC-8275-26DF93AAB99B}"/>
    <dgm:cxn modelId="{B546DB0A-B803-4F64-9CDD-2BBFBA044336}" srcId="{5A804D68-A365-4212-9999-0F97E2335008}" destId="{300194BB-B6B6-46F5-AD0D-19D5613423EE}" srcOrd="1" destOrd="0" parTransId="{FAFB8DCE-63B9-4D3D-A8F2-06CF4A15A41F}" sibTransId="{C2ECD9A8-4FFE-478D-B260-748E194C1A79}"/>
    <dgm:cxn modelId="{EF29EC0D-5955-403D-8DA6-06B31D725379}" srcId="{5A804D68-A365-4212-9999-0F97E2335008}" destId="{D50057A6-BF72-4898-A171-033E644CF4CE}" srcOrd="4" destOrd="0" parTransId="{8BBF8DDF-AE07-43A1-91C7-AB1462997851}" sibTransId="{6F5F47B5-EE27-4AB6-91B1-3C9D6C1296EC}"/>
    <dgm:cxn modelId="{39150D3F-CFD9-4ECE-BF99-A5B109D1098C}" type="presParOf" srcId="{23D812C6-CE53-4FD6-B2FE-D7C641C57D6D}" destId="{E40F37C2-14FE-4C02-899C-08654C1ED0F1}" srcOrd="0" destOrd="0" presId="urn:microsoft.com/office/officeart/2005/8/layout/vList5"/>
    <dgm:cxn modelId="{C4541C6C-1071-4E1D-8AA7-347C44FB6987}" type="presParOf" srcId="{E40F37C2-14FE-4C02-899C-08654C1ED0F1}" destId="{691649ED-32D8-4F17-AC7B-33123BA44186}" srcOrd="0" destOrd="0" presId="urn:microsoft.com/office/officeart/2005/8/layout/vList5"/>
    <dgm:cxn modelId="{4E495E44-DA71-484D-8DE1-FFD9635C3F9E}" type="presParOf" srcId="{23D812C6-CE53-4FD6-B2FE-D7C641C57D6D}" destId="{82307082-F5A4-4A5A-BBD0-2C963217DAFC}" srcOrd="1" destOrd="0" presId="urn:microsoft.com/office/officeart/2005/8/layout/vList5"/>
    <dgm:cxn modelId="{C0ABB4C0-3E4A-4EAD-AEF5-BC6C9B7ABD6E}" type="presParOf" srcId="{23D812C6-CE53-4FD6-B2FE-D7C641C57D6D}" destId="{9F2FF806-1E8A-4202-A38E-78FA12417B52}" srcOrd="2" destOrd="0" presId="urn:microsoft.com/office/officeart/2005/8/layout/vList5"/>
    <dgm:cxn modelId="{D1C04061-7D12-43E3-930A-9D845BB867FA}" type="presParOf" srcId="{9F2FF806-1E8A-4202-A38E-78FA12417B52}" destId="{6DE45F4F-04D7-4371-AD7E-5B0D0644DBF3}" srcOrd="0" destOrd="0" presId="urn:microsoft.com/office/officeart/2005/8/layout/vList5"/>
    <dgm:cxn modelId="{62BD9D43-30AA-4EC7-9BAE-28E7B789373D}" type="presParOf" srcId="{23D812C6-CE53-4FD6-B2FE-D7C641C57D6D}" destId="{CAA5CD40-DB8B-4768-A4F5-56463C280062}" srcOrd="3" destOrd="0" presId="urn:microsoft.com/office/officeart/2005/8/layout/vList5"/>
    <dgm:cxn modelId="{4C32669C-9778-483E-97C6-D2093D2217BA}" type="presParOf" srcId="{23D812C6-CE53-4FD6-B2FE-D7C641C57D6D}" destId="{5F8709CC-9D5F-4454-B00C-964E29DD61DF}" srcOrd="4" destOrd="0" presId="urn:microsoft.com/office/officeart/2005/8/layout/vList5"/>
    <dgm:cxn modelId="{0F6E006E-AB86-4791-ACA4-298A7CA1BC69}" type="presParOf" srcId="{5F8709CC-9D5F-4454-B00C-964E29DD61DF}" destId="{B78BCA2D-1620-4246-8224-8B5CCEE25194}" srcOrd="0" destOrd="0" presId="urn:microsoft.com/office/officeart/2005/8/layout/vList5"/>
    <dgm:cxn modelId="{D9C2991C-88E6-4CE6-8EEF-75716CBB3D72}" type="presParOf" srcId="{23D812C6-CE53-4FD6-B2FE-D7C641C57D6D}" destId="{832CB89A-DF94-4819-9EC7-C4EFBDC71AE6}" srcOrd="5" destOrd="0" presId="urn:microsoft.com/office/officeart/2005/8/layout/vList5"/>
    <dgm:cxn modelId="{97AFCDEE-89E8-4F94-8DC6-1EA0648A5DC1}" type="presParOf" srcId="{23D812C6-CE53-4FD6-B2FE-D7C641C57D6D}" destId="{04920F85-FFA1-4251-A08A-3837B0F65BF5}" srcOrd="6" destOrd="0" presId="urn:microsoft.com/office/officeart/2005/8/layout/vList5"/>
    <dgm:cxn modelId="{D5853F3D-B05F-46E9-809B-B6143107CF51}" type="presParOf" srcId="{04920F85-FFA1-4251-A08A-3837B0F65BF5}" destId="{8061589D-8C74-48A7-AAB6-5AAD9C5F3F34}" srcOrd="0" destOrd="0" presId="urn:microsoft.com/office/officeart/2005/8/layout/vList5"/>
    <dgm:cxn modelId="{7E67B651-10EB-4D67-9252-221EE92E90D2}" type="presParOf" srcId="{23D812C6-CE53-4FD6-B2FE-D7C641C57D6D}" destId="{FDF55686-F661-47DB-8ABF-421298FE5078}" srcOrd="7" destOrd="0" presId="urn:microsoft.com/office/officeart/2005/8/layout/vList5"/>
    <dgm:cxn modelId="{C3206E94-8050-449D-BA02-6C54C505D029}" type="presParOf" srcId="{23D812C6-CE53-4FD6-B2FE-D7C641C57D6D}" destId="{6783CFC5-2981-4135-B4C3-0029F831E109}" srcOrd="8" destOrd="0" presId="urn:microsoft.com/office/officeart/2005/8/layout/vList5"/>
    <dgm:cxn modelId="{E90FDF5A-7346-47B3-91FF-14E1A34DF1EA}" type="presParOf" srcId="{6783CFC5-2981-4135-B4C3-0029F831E109}" destId="{C13665A0-51E1-4509-925A-E54D33FA3DEA}" srcOrd="0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1CA4100-6AF2-40FF-8857-BBF8798F01EC}" type="doc">
      <dgm:prSet loTypeId="urn:microsoft.com/office/officeart/2005/8/layout/chevron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5A41D8-F73E-4391-90C3-9C9A8B496918}">
      <dgm:prSet phldrT="[Текст]"/>
      <dgm:spPr/>
      <dgm:t>
        <a:bodyPr/>
        <a:lstStyle/>
        <a:p>
          <a:r>
            <a:rPr lang="ru-RU" dirty="0" smtClean="0"/>
            <a:t>2012</a:t>
          </a:r>
          <a:endParaRPr lang="ru-RU" dirty="0"/>
        </a:p>
      </dgm:t>
    </dgm:pt>
    <dgm:pt modelId="{BA9A9680-C529-4489-823A-E0079E48D93B}" type="parTrans" cxnId="{C446FFDD-E3B6-4ED6-A535-1233811BF3BF}">
      <dgm:prSet/>
      <dgm:spPr/>
      <dgm:t>
        <a:bodyPr/>
        <a:lstStyle/>
        <a:p>
          <a:endParaRPr lang="ru-RU"/>
        </a:p>
      </dgm:t>
    </dgm:pt>
    <dgm:pt modelId="{D40CBED1-09C2-4B1D-8678-041FBC1F30AC}" type="sibTrans" cxnId="{C446FFDD-E3B6-4ED6-A535-1233811BF3BF}">
      <dgm:prSet/>
      <dgm:spPr/>
      <dgm:t>
        <a:bodyPr/>
        <a:lstStyle/>
        <a:p>
          <a:endParaRPr lang="ru-RU"/>
        </a:p>
      </dgm:t>
    </dgm:pt>
    <dgm:pt modelId="{1E6BFBC2-B7D2-46D0-9A1B-543FEB0CA936}">
      <dgm:prSet phldrT="[Текст]"/>
      <dgm:spPr/>
      <dgm:t>
        <a:bodyPr/>
        <a:lstStyle/>
        <a:p>
          <a:r>
            <a:rPr lang="uk-UA" b="1" dirty="0" smtClean="0"/>
            <a:t>Диплом учасника у номінації “ </a:t>
          </a:r>
          <a:r>
            <a:rPr lang="uk-UA" b="1" dirty="0" err="1" smtClean="0"/>
            <a:t>хімія”</a:t>
          </a:r>
          <a:r>
            <a:rPr lang="uk-UA" b="1" dirty="0" smtClean="0"/>
            <a:t> загальнонаціонального конкурсу зі створення електронних освітніх ресурсів </a:t>
          </a:r>
          <a:r>
            <a:rPr lang="uk-UA" b="1" dirty="0" err="1" smtClean="0"/>
            <a:t>“Відкритий</a:t>
          </a:r>
          <a:r>
            <a:rPr lang="uk-UA" b="1" dirty="0" smtClean="0"/>
            <a:t> </a:t>
          </a:r>
          <a:r>
            <a:rPr lang="uk-UA" b="1" dirty="0" err="1" smtClean="0"/>
            <a:t>світ”</a:t>
          </a:r>
          <a:endParaRPr lang="ru-RU" b="1" dirty="0"/>
        </a:p>
      </dgm:t>
    </dgm:pt>
    <dgm:pt modelId="{633A6C99-C41E-4EFA-9034-5AC2D2259D76}" type="parTrans" cxnId="{171633DE-15CA-4289-A60D-50F6C879467E}">
      <dgm:prSet/>
      <dgm:spPr/>
      <dgm:t>
        <a:bodyPr/>
        <a:lstStyle/>
        <a:p>
          <a:endParaRPr lang="ru-RU"/>
        </a:p>
      </dgm:t>
    </dgm:pt>
    <dgm:pt modelId="{54533B06-884D-4550-981B-3F51B984D376}" type="sibTrans" cxnId="{171633DE-15CA-4289-A60D-50F6C879467E}">
      <dgm:prSet/>
      <dgm:spPr/>
      <dgm:t>
        <a:bodyPr/>
        <a:lstStyle/>
        <a:p>
          <a:endParaRPr lang="ru-RU"/>
        </a:p>
      </dgm:t>
    </dgm:pt>
    <dgm:pt modelId="{14164B00-7FC7-4C84-B669-06F106D8D4C2}">
      <dgm:prSet phldrT="[Текст]"/>
      <dgm:spPr/>
      <dgm:t>
        <a:bodyPr/>
        <a:lstStyle/>
        <a:p>
          <a:r>
            <a:rPr lang="ru-RU" dirty="0" smtClean="0"/>
            <a:t>2013</a:t>
          </a:r>
          <a:endParaRPr lang="ru-RU" dirty="0"/>
        </a:p>
      </dgm:t>
    </dgm:pt>
    <dgm:pt modelId="{BA0D49CB-5845-4663-802F-430D7EF3F095}" type="parTrans" cxnId="{9BFF26DD-987E-467D-BFF5-58BCD45F7CA0}">
      <dgm:prSet/>
      <dgm:spPr/>
      <dgm:t>
        <a:bodyPr/>
        <a:lstStyle/>
        <a:p>
          <a:endParaRPr lang="ru-RU"/>
        </a:p>
      </dgm:t>
    </dgm:pt>
    <dgm:pt modelId="{82ED2388-D4B0-45E3-8657-5D4CE1DDB536}" type="sibTrans" cxnId="{9BFF26DD-987E-467D-BFF5-58BCD45F7CA0}">
      <dgm:prSet/>
      <dgm:spPr/>
      <dgm:t>
        <a:bodyPr/>
        <a:lstStyle/>
        <a:p>
          <a:endParaRPr lang="ru-RU"/>
        </a:p>
      </dgm:t>
    </dgm:pt>
    <dgm:pt modelId="{9EA124CB-C2D3-46EB-AD88-75886A538192}">
      <dgm:prSet phldrT="[Текст]"/>
      <dgm:spPr/>
      <dgm:t>
        <a:bodyPr/>
        <a:lstStyle/>
        <a:p>
          <a:r>
            <a:rPr lang="uk-UA" b="1" dirty="0" smtClean="0"/>
            <a:t>Грамота  відділу освіти Волноваської райдержадміністрації за зайняте ІІІ місце в районному турі Всеукраїнського конкурсу  </a:t>
          </a:r>
          <a:r>
            <a:rPr lang="uk-UA" b="1" dirty="0" err="1" smtClean="0"/>
            <a:t>“Класний</a:t>
          </a:r>
          <a:r>
            <a:rPr lang="uk-UA" b="1" dirty="0" smtClean="0"/>
            <a:t> керівник </a:t>
          </a:r>
          <a:r>
            <a:rPr lang="uk-UA" b="1" dirty="0" err="1" smtClean="0"/>
            <a:t>року”</a:t>
          </a:r>
          <a:endParaRPr lang="ru-RU" b="1" dirty="0"/>
        </a:p>
      </dgm:t>
    </dgm:pt>
    <dgm:pt modelId="{4F53F392-0807-4418-9595-407D1E29E162}" type="parTrans" cxnId="{09A228E8-DAB3-4ABC-B7A3-055D6A73E3A4}">
      <dgm:prSet/>
      <dgm:spPr/>
      <dgm:t>
        <a:bodyPr/>
        <a:lstStyle/>
        <a:p>
          <a:endParaRPr lang="ru-RU"/>
        </a:p>
      </dgm:t>
    </dgm:pt>
    <dgm:pt modelId="{CE40E916-F65F-4BDC-A355-3EFDEC8AAB99}" type="sibTrans" cxnId="{09A228E8-DAB3-4ABC-B7A3-055D6A73E3A4}">
      <dgm:prSet/>
      <dgm:spPr/>
      <dgm:t>
        <a:bodyPr/>
        <a:lstStyle/>
        <a:p>
          <a:endParaRPr lang="ru-RU"/>
        </a:p>
      </dgm:t>
    </dgm:pt>
    <dgm:pt modelId="{4A4A84F9-1527-492D-8D0A-74E7CCF26752}">
      <dgm:prSet phldrT="[Текст]"/>
      <dgm:spPr/>
      <dgm:t>
        <a:bodyPr/>
        <a:lstStyle/>
        <a:p>
          <a:r>
            <a:rPr lang="ru-RU" dirty="0" smtClean="0"/>
            <a:t>2015</a:t>
          </a:r>
          <a:endParaRPr lang="ru-RU" dirty="0"/>
        </a:p>
      </dgm:t>
    </dgm:pt>
    <dgm:pt modelId="{DF5255E3-7FAE-4A01-B0A6-0F69017C94E8}" type="parTrans" cxnId="{17333C09-CF25-4117-8DCD-37229E265260}">
      <dgm:prSet/>
      <dgm:spPr/>
      <dgm:t>
        <a:bodyPr/>
        <a:lstStyle/>
        <a:p>
          <a:endParaRPr lang="ru-RU"/>
        </a:p>
      </dgm:t>
    </dgm:pt>
    <dgm:pt modelId="{99AF2DAD-D156-40A0-A13D-FB71867F26C4}" type="sibTrans" cxnId="{17333C09-CF25-4117-8DCD-37229E265260}">
      <dgm:prSet/>
      <dgm:spPr/>
      <dgm:t>
        <a:bodyPr/>
        <a:lstStyle/>
        <a:p>
          <a:endParaRPr lang="ru-RU"/>
        </a:p>
      </dgm:t>
    </dgm:pt>
    <dgm:pt modelId="{E8C1816F-0E61-498E-AFBF-B3F187127DF0}">
      <dgm:prSet phldrT="[Текст]" custT="1"/>
      <dgm:spPr/>
      <dgm:t>
        <a:bodyPr/>
        <a:lstStyle/>
        <a:p>
          <a:r>
            <a:rPr lang="uk-UA" sz="1100" b="1" dirty="0" smtClean="0"/>
            <a:t>Грамота Адміністрації </a:t>
          </a:r>
          <a:r>
            <a:rPr lang="uk-UA" sz="1100" b="1" dirty="0" err="1" smtClean="0"/>
            <a:t>Рибинської</a:t>
          </a:r>
          <a:r>
            <a:rPr lang="uk-UA" sz="1100" b="1" dirty="0" smtClean="0"/>
            <a:t> ЗОШ І-ІІІ ступенів за творчу сумлінну працю, особистий внесок у справу підростаючого покоління</a:t>
          </a:r>
          <a:r>
            <a:rPr lang="en-US" sz="1100" b="1" dirty="0" smtClean="0"/>
            <a:t>.</a:t>
          </a:r>
          <a:endParaRPr lang="ru-RU" sz="1100" b="1" dirty="0"/>
        </a:p>
      </dgm:t>
    </dgm:pt>
    <dgm:pt modelId="{2D419F2F-1444-42CC-BF99-99C1E21D02BB}" type="parTrans" cxnId="{A459E693-62BE-423B-A461-ECF115476AC5}">
      <dgm:prSet/>
      <dgm:spPr/>
      <dgm:t>
        <a:bodyPr/>
        <a:lstStyle/>
        <a:p>
          <a:endParaRPr lang="ru-RU"/>
        </a:p>
      </dgm:t>
    </dgm:pt>
    <dgm:pt modelId="{6D45AB5F-F728-41B8-8385-4FB85218AA86}" type="sibTrans" cxnId="{A459E693-62BE-423B-A461-ECF115476AC5}">
      <dgm:prSet/>
      <dgm:spPr/>
      <dgm:t>
        <a:bodyPr/>
        <a:lstStyle/>
        <a:p>
          <a:endParaRPr lang="ru-RU"/>
        </a:p>
      </dgm:t>
    </dgm:pt>
    <dgm:pt modelId="{2C2743C3-C0B3-43C4-8D52-ACF045B56134}">
      <dgm:prSet phldrT="[Текст]"/>
      <dgm:spPr/>
      <dgm:t>
        <a:bodyPr/>
        <a:lstStyle/>
        <a:p>
          <a:r>
            <a:rPr lang="ru-RU" dirty="0" smtClean="0"/>
            <a:t>2016</a:t>
          </a:r>
          <a:endParaRPr lang="ru-RU" dirty="0"/>
        </a:p>
      </dgm:t>
    </dgm:pt>
    <dgm:pt modelId="{9860455E-C4E3-45E3-8BE9-062EC6777C54}" type="parTrans" cxnId="{F8C82FDC-5B28-4A71-8CB6-B194A14A28E2}">
      <dgm:prSet/>
      <dgm:spPr/>
      <dgm:t>
        <a:bodyPr/>
        <a:lstStyle/>
        <a:p>
          <a:endParaRPr lang="ru-RU"/>
        </a:p>
      </dgm:t>
    </dgm:pt>
    <dgm:pt modelId="{1CBF8296-3EE0-4095-86EF-38FF7ED41CB7}" type="sibTrans" cxnId="{F8C82FDC-5B28-4A71-8CB6-B194A14A28E2}">
      <dgm:prSet/>
      <dgm:spPr/>
      <dgm:t>
        <a:bodyPr/>
        <a:lstStyle/>
        <a:p>
          <a:endParaRPr lang="ru-RU"/>
        </a:p>
      </dgm:t>
    </dgm:pt>
    <dgm:pt modelId="{58BC274B-B0D3-451F-BEE3-DD80B1FAF29E}">
      <dgm:prSet/>
      <dgm:spPr/>
      <dgm:t>
        <a:bodyPr/>
        <a:lstStyle/>
        <a:p>
          <a:r>
            <a:rPr lang="uk-UA" b="1" dirty="0" smtClean="0"/>
            <a:t>Диплом  Інституту  Розвитку  Шкільної  Освіти  за організацію позапрограмної  предметної   олімпіади     “ </a:t>
          </a:r>
          <a:r>
            <a:rPr lang="uk-UA" b="1" dirty="0" err="1" smtClean="0"/>
            <a:t>Олімпус”</a:t>
          </a:r>
          <a:endParaRPr lang="ru-RU" b="1" dirty="0"/>
        </a:p>
      </dgm:t>
    </dgm:pt>
    <dgm:pt modelId="{FE7C883E-1D85-4CE3-AA02-2BF5A4C15ABE}" type="parTrans" cxnId="{AA04DC4F-A50B-4E38-9A7A-68E12888233B}">
      <dgm:prSet/>
      <dgm:spPr/>
      <dgm:t>
        <a:bodyPr/>
        <a:lstStyle/>
        <a:p>
          <a:endParaRPr lang="ru-RU"/>
        </a:p>
      </dgm:t>
    </dgm:pt>
    <dgm:pt modelId="{B19CE44B-ACF0-4D8B-A8C3-28565036975B}" type="sibTrans" cxnId="{AA04DC4F-A50B-4E38-9A7A-68E12888233B}">
      <dgm:prSet/>
      <dgm:spPr/>
      <dgm:t>
        <a:bodyPr/>
        <a:lstStyle/>
        <a:p>
          <a:endParaRPr lang="ru-RU"/>
        </a:p>
      </dgm:t>
    </dgm:pt>
    <dgm:pt modelId="{AD97ABAF-3F77-464D-9644-F98A3D3D84EE}">
      <dgm:prSet custT="1"/>
      <dgm:spPr/>
      <dgm:t>
        <a:bodyPr/>
        <a:lstStyle/>
        <a:p>
          <a:r>
            <a:rPr lang="uk-UA" sz="1100" b="1" dirty="0" smtClean="0"/>
            <a:t>Сертифікат учасника Всеукраїнського педагогічного інтерактивного марафону 2015 відкриті педагогічні студії “ Якісна освіта </a:t>
          </a:r>
          <a:r>
            <a:rPr lang="uk-UA" sz="1100" b="1" dirty="0" err="1" smtClean="0"/>
            <a:t>–це</a:t>
          </a:r>
          <a:r>
            <a:rPr lang="uk-UA" sz="1100" b="1" dirty="0" smtClean="0"/>
            <a:t>…”</a:t>
          </a:r>
          <a:endParaRPr lang="ru-RU" sz="1100" b="1" dirty="0"/>
        </a:p>
      </dgm:t>
    </dgm:pt>
    <dgm:pt modelId="{5A2AF295-9499-42E0-AD5E-617BD0B3E4F1}" type="parTrans" cxnId="{9C54586F-542E-42FC-A63A-5024DCD83203}">
      <dgm:prSet/>
      <dgm:spPr/>
      <dgm:t>
        <a:bodyPr/>
        <a:lstStyle/>
        <a:p>
          <a:endParaRPr lang="ru-RU"/>
        </a:p>
      </dgm:t>
    </dgm:pt>
    <dgm:pt modelId="{AD071616-D752-4634-B579-EE0C339C18E4}" type="sibTrans" cxnId="{9C54586F-542E-42FC-A63A-5024DCD83203}">
      <dgm:prSet/>
      <dgm:spPr/>
      <dgm:t>
        <a:bodyPr/>
        <a:lstStyle/>
        <a:p>
          <a:endParaRPr lang="ru-RU"/>
        </a:p>
      </dgm:t>
    </dgm:pt>
    <dgm:pt modelId="{28DE69AD-F683-4A49-A69E-F8987CF0538B}">
      <dgm:prSet custT="1"/>
      <dgm:spPr/>
      <dgm:t>
        <a:bodyPr/>
        <a:lstStyle/>
        <a:p>
          <a:r>
            <a:rPr lang="ru-RU" sz="1100" b="1" dirty="0" smtClean="0"/>
            <a:t>Свидетельство и благодарность за подготовку призера  и  активное участие в работе международного проекта для учителей </a:t>
          </a:r>
          <a:r>
            <a:rPr lang="en-US" sz="1100" b="1" dirty="0" smtClean="0"/>
            <a:t>INTOLIMP.ORG</a:t>
          </a:r>
          <a:endParaRPr lang="ru-RU" sz="1100" b="1" dirty="0"/>
        </a:p>
      </dgm:t>
    </dgm:pt>
    <dgm:pt modelId="{8ACF3789-B80F-4730-87EC-3A59945FD894}" type="parTrans" cxnId="{BF121F20-0239-4F61-A98F-0CE3493ADFD1}">
      <dgm:prSet/>
      <dgm:spPr/>
      <dgm:t>
        <a:bodyPr/>
        <a:lstStyle/>
        <a:p>
          <a:endParaRPr lang="ru-RU"/>
        </a:p>
      </dgm:t>
    </dgm:pt>
    <dgm:pt modelId="{59902594-691C-4DA6-9AF1-2CAAC7639317}" type="sibTrans" cxnId="{BF121F20-0239-4F61-A98F-0CE3493ADFD1}">
      <dgm:prSet/>
      <dgm:spPr/>
      <dgm:t>
        <a:bodyPr/>
        <a:lstStyle/>
        <a:p>
          <a:endParaRPr lang="ru-RU"/>
        </a:p>
      </dgm:t>
    </dgm:pt>
    <dgm:pt modelId="{4EAAF1FA-3527-4CAA-B99B-E06FC5172400}">
      <dgm:prSet/>
      <dgm:spPr/>
      <dgm:t>
        <a:bodyPr/>
        <a:lstStyle/>
        <a:p>
          <a:r>
            <a:rPr lang="ru-RU" b="1" dirty="0" err="1" smtClean="0"/>
            <a:t>Сертифікат</a:t>
          </a:r>
          <a:r>
            <a:rPr lang="ru-RU" b="1" dirty="0" smtClean="0"/>
            <a:t> координатора </a:t>
          </a:r>
          <a:r>
            <a:rPr lang="ru-RU" b="1" dirty="0" err="1" smtClean="0"/>
            <a:t>гри</a:t>
          </a:r>
          <a:r>
            <a:rPr lang="ru-RU" b="1" dirty="0" smtClean="0"/>
            <a:t> «</a:t>
          </a:r>
          <a:r>
            <a:rPr lang="ru-RU" b="1" dirty="0" err="1" smtClean="0"/>
            <a:t>Геліантус</a:t>
          </a:r>
          <a:r>
            <a:rPr lang="ru-RU" b="1" dirty="0" smtClean="0"/>
            <a:t>»</a:t>
          </a:r>
          <a:endParaRPr lang="ru-RU" b="1" dirty="0"/>
        </a:p>
      </dgm:t>
    </dgm:pt>
    <dgm:pt modelId="{D4BA099E-5B30-4C60-A0BA-0894CB5E10DB}" type="parTrans" cxnId="{DAE44A13-C66A-4EF9-ADDF-508D860FF253}">
      <dgm:prSet/>
      <dgm:spPr/>
      <dgm:t>
        <a:bodyPr/>
        <a:lstStyle/>
        <a:p>
          <a:endParaRPr lang="ru-RU"/>
        </a:p>
      </dgm:t>
    </dgm:pt>
    <dgm:pt modelId="{B075656B-A49D-4540-9A56-41F0A7B7B680}" type="sibTrans" cxnId="{DAE44A13-C66A-4EF9-ADDF-508D860FF253}">
      <dgm:prSet/>
      <dgm:spPr/>
      <dgm:t>
        <a:bodyPr/>
        <a:lstStyle/>
        <a:p>
          <a:endParaRPr lang="ru-RU"/>
        </a:p>
      </dgm:t>
    </dgm:pt>
    <dgm:pt modelId="{355F5C8E-6055-4F6B-99AB-0CE9E2AE6532}">
      <dgm:prSet/>
      <dgm:spPr/>
      <dgm:t>
        <a:bodyPr/>
        <a:lstStyle/>
        <a:p>
          <a:r>
            <a:rPr lang="uk-UA" b="1" dirty="0" smtClean="0"/>
            <a:t>2017</a:t>
          </a:r>
          <a:endParaRPr lang="ru-RU" b="1" dirty="0"/>
        </a:p>
      </dgm:t>
    </dgm:pt>
    <dgm:pt modelId="{190F8900-0FA8-4204-B610-093B75436F0B}" type="parTrans" cxnId="{13ABD836-D588-439C-9312-BB464A75A833}">
      <dgm:prSet/>
      <dgm:spPr/>
      <dgm:t>
        <a:bodyPr/>
        <a:lstStyle/>
        <a:p>
          <a:endParaRPr lang="ru-RU"/>
        </a:p>
      </dgm:t>
    </dgm:pt>
    <dgm:pt modelId="{A2AB2508-9CA1-4DC3-A1CF-70880D761F29}" type="sibTrans" cxnId="{13ABD836-D588-439C-9312-BB464A75A833}">
      <dgm:prSet/>
      <dgm:spPr/>
      <dgm:t>
        <a:bodyPr/>
        <a:lstStyle/>
        <a:p>
          <a:endParaRPr lang="ru-RU"/>
        </a:p>
      </dgm:t>
    </dgm:pt>
    <dgm:pt modelId="{95E878F7-484D-4E6B-B577-D90D0C077AA2}">
      <dgm:prSet/>
      <dgm:spPr/>
      <dgm:t>
        <a:bodyPr/>
        <a:lstStyle/>
        <a:p>
          <a:r>
            <a:rPr lang="ru-RU" b="1" smtClean="0"/>
            <a:t>Сертифікат координатора гри «Геліантус»</a:t>
          </a:r>
          <a:endParaRPr lang="ru-RU"/>
        </a:p>
      </dgm:t>
    </dgm:pt>
    <dgm:pt modelId="{D6180172-AAFE-4725-AE6A-0B90CED34CC8}" type="parTrans" cxnId="{57DEAC7A-D768-4015-912E-CEA7276D35AE}">
      <dgm:prSet/>
      <dgm:spPr/>
      <dgm:t>
        <a:bodyPr/>
        <a:lstStyle/>
        <a:p>
          <a:endParaRPr lang="ru-RU"/>
        </a:p>
      </dgm:t>
    </dgm:pt>
    <dgm:pt modelId="{4E5545B8-5313-432D-BBCB-8D129159D710}" type="sibTrans" cxnId="{57DEAC7A-D768-4015-912E-CEA7276D35AE}">
      <dgm:prSet/>
      <dgm:spPr/>
      <dgm:t>
        <a:bodyPr/>
        <a:lstStyle/>
        <a:p>
          <a:endParaRPr lang="ru-RU"/>
        </a:p>
      </dgm:t>
    </dgm:pt>
    <dgm:pt modelId="{9A54D3F4-7220-407D-B709-3052EB720F48}" type="pres">
      <dgm:prSet presAssocID="{F1CA4100-6AF2-40FF-8857-BBF8798F01E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E85EB9-77C2-461E-B518-3E6005E31B6E}" type="pres">
      <dgm:prSet presAssocID="{9E5A41D8-F73E-4391-90C3-9C9A8B496918}" presName="composite" presStyleCnt="0"/>
      <dgm:spPr/>
    </dgm:pt>
    <dgm:pt modelId="{2D20DF44-0A09-4E70-98C4-EE9D9CC2CCCA}" type="pres">
      <dgm:prSet presAssocID="{9E5A41D8-F73E-4391-90C3-9C9A8B496918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460731-1523-4FC1-8BF9-6A12F1FE1F94}" type="pres">
      <dgm:prSet presAssocID="{9E5A41D8-F73E-4391-90C3-9C9A8B496918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B1F0FE-092C-4F81-9925-8CA058E602E8}" type="pres">
      <dgm:prSet presAssocID="{D40CBED1-09C2-4B1D-8678-041FBC1F30AC}" presName="sp" presStyleCnt="0"/>
      <dgm:spPr/>
    </dgm:pt>
    <dgm:pt modelId="{713C4012-623A-4627-9517-35EC5419099A}" type="pres">
      <dgm:prSet presAssocID="{14164B00-7FC7-4C84-B669-06F106D8D4C2}" presName="composite" presStyleCnt="0"/>
      <dgm:spPr/>
    </dgm:pt>
    <dgm:pt modelId="{DB08951A-11DC-406B-BC47-3963A0AED29B}" type="pres">
      <dgm:prSet presAssocID="{14164B00-7FC7-4C84-B669-06F106D8D4C2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D0046F-1E92-47FB-A8BC-CB0DA8CD405D}" type="pres">
      <dgm:prSet presAssocID="{14164B00-7FC7-4C84-B669-06F106D8D4C2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FB3DB-90F3-42A2-A7B6-491DDC08F147}" type="pres">
      <dgm:prSet presAssocID="{82ED2388-D4B0-45E3-8657-5D4CE1DDB536}" presName="sp" presStyleCnt="0"/>
      <dgm:spPr/>
    </dgm:pt>
    <dgm:pt modelId="{B7B9299C-8826-479B-8456-A43DD55F47A0}" type="pres">
      <dgm:prSet presAssocID="{4A4A84F9-1527-492D-8D0A-74E7CCF26752}" presName="composite" presStyleCnt="0"/>
      <dgm:spPr/>
    </dgm:pt>
    <dgm:pt modelId="{FA72412C-F413-4B47-84FE-0A48520B8D7B}" type="pres">
      <dgm:prSet presAssocID="{4A4A84F9-1527-492D-8D0A-74E7CCF26752}" presName="parentText" presStyleLbl="alignNode1" presStyleIdx="2" presStyleCnt="5" custScaleY="1136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31D9E2-D45E-41E0-88E0-0BE105577D8A}" type="pres">
      <dgm:prSet presAssocID="{4A4A84F9-1527-492D-8D0A-74E7CCF26752}" presName="descendantText" presStyleLbl="alignAcc1" presStyleIdx="2" presStyleCnt="5" custScaleX="101086" custScaleY="2375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018CEE-D687-4D7A-A9CE-E21C166C7F21}" type="pres">
      <dgm:prSet presAssocID="{99AF2DAD-D156-40A0-A13D-FB71867F26C4}" presName="sp" presStyleCnt="0"/>
      <dgm:spPr/>
    </dgm:pt>
    <dgm:pt modelId="{9E7BF6AA-0E0F-4AE5-AC38-BDA59FD7A5FF}" type="pres">
      <dgm:prSet presAssocID="{2C2743C3-C0B3-43C4-8D52-ACF045B56134}" presName="composite" presStyleCnt="0"/>
      <dgm:spPr/>
    </dgm:pt>
    <dgm:pt modelId="{9C521C79-A5A6-445D-9B7A-876A9A3DAF4A}" type="pres">
      <dgm:prSet presAssocID="{2C2743C3-C0B3-43C4-8D52-ACF045B56134}" presName="parentText" presStyleLbl="alignNode1" presStyleIdx="3" presStyleCnt="5" custScaleX="96295" custScaleY="1096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539332-8F65-4A98-81C7-874AA82D23DB}" type="pres">
      <dgm:prSet presAssocID="{2C2743C3-C0B3-43C4-8D52-ACF045B56134}" presName="descendantText" presStyleLbl="alignAcc1" presStyleIdx="3" presStyleCnt="5" custScaleY="114599" custLinFactNeighborX="3476" custLinFactNeighborY="29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AA7248-1393-4F6D-A636-3483287F7272}" type="pres">
      <dgm:prSet presAssocID="{1CBF8296-3EE0-4095-86EF-38FF7ED41CB7}" presName="sp" presStyleCnt="0"/>
      <dgm:spPr/>
    </dgm:pt>
    <dgm:pt modelId="{F372F7F5-6FA9-477D-94FF-01A16A966260}" type="pres">
      <dgm:prSet presAssocID="{355F5C8E-6055-4F6B-99AB-0CE9E2AE6532}" presName="composite" presStyleCnt="0"/>
      <dgm:spPr/>
    </dgm:pt>
    <dgm:pt modelId="{C8D01DF5-0CB0-425A-996B-B3D0A0C83D53}" type="pres">
      <dgm:prSet presAssocID="{355F5C8E-6055-4F6B-99AB-0CE9E2AE6532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3BB01-9378-4037-BB6F-7AD00B07D42C}" type="pres">
      <dgm:prSet presAssocID="{355F5C8E-6055-4F6B-99AB-0CE9E2AE6532}" presName="descendantText" presStyleLbl="alignAcc1" presStyleIdx="4" presStyleCnt="5" custScaleY="48862" custLinFactNeighborX="3476" custLinFactNeighborY="29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A228E8-DAB3-4ABC-B7A3-055D6A73E3A4}" srcId="{14164B00-7FC7-4C84-B669-06F106D8D4C2}" destId="{9EA124CB-C2D3-46EB-AD88-75886A538192}" srcOrd="0" destOrd="0" parTransId="{4F53F392-0807-4418-9595-407D1E29E162}" sibTransId="{CE40E916-F65F-4BDC-A355-3EFDEC8AAB99}"/>
    <dgm:cxn modelId="{9942DC1E-026C-4216-9E24-A39742FBD7C6}" type="presOf" srcId="{9E5A41D8-F73E-4391-90C3-9C9A8B496918}" destId="{2D20DF44-0A09-4E70-98C4-EE9D9CC2CCCA}" srcOrd="0" destOrd="0" presId="urn:microsoft.com/office/officeart/2005/8/layout/chevron2"/>
    <dgm:cxn modelId="{9BFF26DD-987E-467D-BFF5-58BCD45F7CA0}" srcId="{F1CA4100-6AF2-40FF-8857-BBF8798F01EC}" destId="{14164B00-7FC7-4C84-B669-06F106D8D4C2}" srcOrd="1" destOrd="0" parTransId="{BA0D49CB-5845-4663-802F-430D7EF3F095}" sibTransId="{82ED2388-D4B0-45E3-8657-5D4CE1DDB536}"/>
    <dgm:cxn modelId="{3658FFFF-78D6-4CE5-8FEA-386D67CA7C9D}" type="presOf" srcId="{1E6BFBC2-B7D2-46D0-9A1B-543FEB0CA936}" destId="{6B460731-1523-4FC1-8BF9-6A12F1FE1F94}" srcOrd="0" destOrd="0" presId="urn:microsoft.com/office/officeart/2005/8/layout/chevron2"/>
    <dgm:cxn modelId="{43F607AF-34D2-415E-A0E7-F00A8BBAE642}" type="presOf" srcId="{AD97ABAF-3F77-464D-9644-F98A3D3D84EE}" destId="{2631D9E2-D45E-41E0-88E0-0BE105577D8A}" srcOrd="0" destOrd="1" presId="urn:microsoft.com/office/officeart/2005/8/layout/chevron2"/>
    <dgm:cxn modelId="{4F607DEA-E95E-4D6C-8B51-DA0A240E68B6}" type="presOf" srcId="{2C2743C3-C0B3-43C4-8D52-ACF045B56134}" destId="{9C521C79-A5A6-445D-9B7A-876A9A3DAF4A}" srcOrd="0" destOrd="0" presId="urn:microsoft.com/office/officeart/2005/8/layout/chevron2"/>
    <dgm:cxn modelId="{F3B95258-A7CB-417E-B950-BB32CF243012}" type="presOf" srcId="{4A4A84F9-1527-492D-8D0A-74E7CCF26752}" destId="{FA72412C-F413-4B47-84FE-0A48520B8D7B}" srcOrd="0" destOrd="0" presId="urn:microsoft.com/office/officeart/2005/8/layout/chevron2"/>
    <dgm:cxn modelId="{17333C09-CF25-4117-8DCD-37229E265260}" srcId="{F1CA4100-6AF2-40FF-8857-BBF8798F01EC}" destId="{4A4A84F9-1527-492D-8D0A-74E7CCF26752}" srcOrd="2" destOrd="0" parTransId="{DF5255E3-7FAE-4A01-B0A6-0F69017C94E8}" sibTransId="{99AF2DAD-D156-40A0-A13D-FB71867F26C4}"/>
    <dgm:cxn modelId="{86BAC08F-8A4E-4608-A1E2-1B54366F9237}" type="presOf" srcId="{355F5C8E-6055-4F6B-99AB-0CE9E2AE6532}" destId="{C8D01DF5-0CB0-425A-996B-B3D0A0C83D53}" srcOrd="0" destOrd="0" presId="urn:microsoft.com/office/officeart/2005/8/layout/chevron2"/>
    <dgm:cxn modelId="{37ECF3CA-76E6-43D3-AC7D-E8474BB3573B}" type="presOf" srcId="{28DE69AD-F683-4A49-A69E-F8987CF0538B}" destId="{2631D9E2-D45E-41E0-88E0-0BE105577D8A}" srcOrd="0" destOrd="2" presId="urn:microsoft.com/office/officeart/2005/8/layout/chevron2"/>
    <dgm:cxn modelId="{748CFD9E-6F2E-44E2-84B0-79A5530D6C0F}" type="presOf" srcId="{14164B00-7FC7-4C84-B669-06F106D8D4C2}" destId="{DB08951A-11DC-406B-BC47-3963A0AED29B}" srcOrd="0" destOrd="0" presId="urn:microsoft.com/office/officeart/2005/8/layout/chevron2"/>
    <dgm:cxn modelId="{57DEAC7A-D768-4015-912E-CEA7276D35AE}" srcId="{355F5C8E-6055-4F6B-99AB-0CE9E2AE6532}" destId="{95E878F7-484D-4E6B-B577-D90D0C077AA2}" srcOrd="0" destOrd="0" parTransId="{D6180172-AAFE-4725-AE6A-0B90CED34CC8}" sibTransId="{4E5545B8-5313-432D-BBCB-8D129159D710}"/>
    <dgm:cxn modelId="{F8C82FDC-5B28-4A71-8CB6-B194A14A28E2}" srcId="{F1CA4100-6AF2-40FF-8857-BBF8798F01EC}" destId="{2C2743C3-C0B3-43C4-8D52-ACF045B56134}" srcOrd="3" destOrd="0" parTransId="{9860455E-C4E3-45E3-8BE9-062EC6777C54}" sibTransId="{1CBF8296-3EE0-4095-86EF-38FF7ED41CB7}"/>
    <dgm:cxn modelId="{164A67FF-CE82-49DC-84F0-0E8B4D9B47EF}" type="presOf" srcId="{9EA124CB-C2D3-46EB-AD88-75886A538192}" destId="{1DD0046F-1E92-47FB-A8BC-CB0DA8CD405D}" srcOrd="0" destOrd="0" presId="urn:microsoft.com/office/officeart/2005/8/layout/chevron2"/>
    <dgm:cxn modelId="{41B90306-6EAD-4257-811F-A5207D1718C9}" type="presOf" srcId="{4EAAF1FA-3527-4CAA-B99B-E06FC5172400}" destId="{CC539332-8F65-4A98-81C7-874AA82D23DB}" srcOrd="0" destOrd="1" presId="urn:microsoft.com/office/officeart/2005/8/layout/chevron2"/>
    <dgm:cxn modelId="{13ABD836-D588-439C-9312-BB464A75A833}" srcId="{F1CA4100-6AF2-40FF-8857-BBF8798F01EC}" destId="{355F5C8E-6055-4F6B-99AB-0CE9E2AE6532}" srcOrd="4" destOrd="0" parTransId="{190F8900-0FA8-4204-B610-093B75436F0B}" sibTransId="{A2AB2508-9CA1-4DC3-A1CF-70880D761F29}"/>
    <dgm:cxn modelId="{171633DE-15CA-4289-A60D-50F6C879467E}" srcId="{9E5A41D8-F73E-4391-90C3-9C9A8B496918}" destId="{1E6BFBC2-B7D2-46D0-9A1B-543FEB0CA936}" srcOrd="0" destOrd="0" parTransId="{633A6C99-C41E-4EFA-9034-5AC2D2259D76}" sibTransId="{54533B06-884D-4550-981B-3F51B984D376}"/>
    <dgm:cxn modelId="{AE55D74B-3F54-4EBB-A299-200DE0303F27}" type="presOf" srcId="{E8C1816F-0E61-498E-AFBF-B3F187127DF0}" destId="{2631D9E2-D45E-41E0-88E0-0BE105577D8A}" srcOrd="0" destOrd="0" presId="urn:microsoft.com/office/officeart/2005/8/layout/chevron2"/>
    <dgm:cxn modelId="{1D9AFC06-0FD1-41F1-930C-735F7071088A}" type="presOf" srcId="{F1CA4100-6AF2-40FF-8857-BBF8798F01EC}" destId="{9A54D3F4-7220-407D-B709-3052EB720F48}" srcOrd="0" destOrd="0" presId="urn:microsoft.com/office/officeart/2005/8/layout/chevron2"/>
    <dgm:cxn modelId="{AA04DC4F-A50B-4E38-9A7A-68E12888233B}" srcId="{2C2743C3-C0B3-43C4-8D52-ACF045B56134}" destId="{58BC274B-B0D3-451F-BEE3-DD80B1FAF29E}" srcOrd="0" destOrd="0" parTransId="{FE7C883E-1D85-4CE3-AA02-2BF5A4C15ABE}" sibTransId="{B19CE44B-ACF0-4D8B-A8C3-28565036975B}"/>
    <dgm:cxn modelId="{DAE44A13-C66A-4EF9-ADDF-508D860FF253}" srcId="{2C2743C3-C0B3-43C4-8D52-ACF045B56134}" destId="{4EAAF1FA-3527-4CAA-B99B-E06FC5172400}" srcOrd="1" destOrd="0" parTransId="{D4BA099E-5B30-4C60-A0BA-0894CB5E10DB}" sibTransId="{B075656B-A49D-4540-9A56-41F0A7B7B680}"/>
    <dgm:cxn modelId="{A459E693-62BE-423B-A461-ECF115476AC5}" srcId="{4A4A84F9-1527-492D-8D0A-74E7CCF26752}" destId="{E8C1816F-0E61-498E-AFBF-B3F187127DF0}" srcOrd="0" destOrd="0" parTransId="{2D419F2F-1444-42CC-BF99-99C1E21D02BB}" sibTransId="{6D45AB5F-F728-41B8-8385-4FB85218AA86}"/>
    <dgm:cxn modelId="{BF121F20-0239-4F61-A98F-0CE3493ADFD1}" srcId="{4A4A84F9-1527-492D-8D0A-74E7CCF26752}" destId="{28DE69AD-F683-4A49-A69E-F8987CF0538B}" srcOrd="2" destOrd="0" parTransId="{8ACF3789-B80F-4730-87EC-3A59945FD894}" sibTransId="{59902594-691C-4DA6-9AF1-2CAAC7639317}"/>
    <dgm:cxn modelId="{C446FFDD-E3B6-4ED6-A535-1233811BF3BF}" srcId="{F1CA4100-6AF2-40FF-8857-BBF8798F01EC}" destId="{9E5A41D8-F73E-4391-90C3-9C9A8B496918}" srcOrd="0" destOrd="0" parTransId="{BA9A9680-C529-4489-823A-E0079E48D93B}" sibTransId="{D40CBED1-09C2-4B1D-8678-041FBC1F30AC}"/>
    <dgm:cxn modelId="{045C31A4-433A-4DE4-94AA-28D4BC896513}" type="presOf" srcId="{95E878F7-484D-4E6B-B577-D90D0C077AA2}" destId="{D663BB01-9378-4037-BB6F-7AD00B07D42C}" srcOrd="0" destOrd="0" presId="urn:microsoft.com/office/officeart/2005/8/layout/chevron2"/>
    <dgm:cxn modelId="{9C54586F-542E-42FC-A63A-5024DCD83203}" srcId="{4A4A84F9-1527-492D-8D0A-74E7CCF26752}" destId="{AD97ABAF-3F77-464D-9644-F98A3D3D84EE}" srcOrd="1" destOrd="0" parTransId="{5A2AF295-9499-42E0-AD5E-617BD0B3E4F1}" sibTransId="{AD071616-D752-4634-B579-EE0C339C18E4}"/>
    <dgm:cxn modelId="{960DF9CD-A099-46F2-97BB-8B8794586836}" type="presOf" srcId="{58BC274B-B0D3-451F-BEE3-DD80B1FAF29E}" destId="{CC539332-8F65-4A98-81C7-874AA82D23DB}" srcOrd="0" destOrd="0" presId="urn:microsoft.com/office/officeart/2005/8/layout/chevron2"/>
    <dgm:cxn modelId="{C6E0D594-262C-40EA-BA6E-BF39BD95D336}" type="presParOf" srcId="{9A54D3F4-7220-407D-B709-3052EB720F48}" destId="{E0E85EB9-77C2-461E-B518-3E6005E31B6E}" srcOrd="0" destOrd="0" presId="urn:microsoft.com/office/officeart/2005/8/layout/chevron2"/>
    <dgm:cxn modelId="{0B481822-B150-4B4B-B01E-CD81541BD7DE}" type="presParOf" srcId="{E0E85EB9-77C2-461E-B518-3E6005E31B6E}" destId="{2D20DF44-0A09-4E70-98C4-EE9D9CC2CCCA}" srcOrd="0" destOrd="0" presId="urn:microsoft.com/office/officeart/2005/8/layout/chevron2"/>
    <dgm:cxn modelId="{F2CDFEB0-A507-4B85-A3A7-471E176D9B0D}" type="presParOf" srcId="{E0E85EB9-77C2-461E-B518-3E6005E31B6E}" destId="{6B460731-1523-4FC1-8BF9-6A12F1FE1F94}" srcOrd="1" destOrd="0" presId="urn:microsoft.com/office/officeart/2005/8/layout/chevron2"/>
    <dgm:cxn modelId="{0A837D10-93B6-4DC2-AD63-8B16B9392917}" type="presParOf" srcId="{9A54D3F4-7220-407D-B709-3052EB720F48}" destId="{3BB1F0FE-092C-4F81-9925-8CA058E602E8}" srcOrd="1" destOrd="0" presId="urn:microsoft.com/office/officeart/2005/8/layout/chevron2"/>
    <dgm:cxn modelId="{04181333-933B-4B85-858C-E96DAFEFCE89}" type="presParOf" srcId="{9A54D3F4-7220-407D-B709-3052EB720F48}" destId="{713C4012-623A-4627-9517-35EC5419099A}" srcOrd="2" destOrd="0" presId="urn:microsoft.com/office/officeart/2005/8/layout/chevron2"/>
    <dgm:cxn modelId="{B3AD1553-0E57-43F2-872E-8B8E91DA98E5}" type="presParOf" srcId="{713C4012-623A-4627-9517-35EC5419099A}" destId="{DB08951A-11DC-406B-BC47-3963A0AED29B}" srcOrd="0" destOrd="0" presId="urn:microsoft.com/office/officeart/2005/8/layout/chevron2"/>
    <dgm:cxn modelId="{4ECB4F55-F4F4-452D-8CE6-40F2144EFB39}" type="presParOf" srcId="{713C4012-623A-4627-9517-35EC5419099A}" destId="{1DD0046F-1E92-47FB-A8BC-CB0DA8CD405D}" srcOrd="1" destOrd="0" presId="urn:microsoft.com/office/officeart/2005/8/layout/chevron2"/>
    <dgm:cxn modelId="{6F378C33-62DF-495B-9350-8CCB334A7351}" type="presParOf" srcId="{9A54D3F4-7220-407D-B709-3052EB720F48}" destId="{2BCFB3DB-90F3-42A2-A7B6-491DDC08F147}" srcOrd="3" destOrd="0" presId="urn:microsoft.com/office/officeart/2005/8/layout/chevron2"/>
    <dgm:cxn modelId="{B97475E1-3C1E-4C91-B5E9-984C6C8BFA49}" type="presParOf" srcId="{9A54D3F4-7220-407D-B709-3052EB720F48}" destId="{B7B9299C-8826-479B-8456-A43DD55F47A0}" srcOrd="4" destOrd="0" presId="urn:microsoft.com/office/officeart/2005/8/layout/chevron2"/>
    <dgm:cxn modelId="{B8B2C884-8CBD-4664-AFF6-BA92D8426E79}" type="presParOf" srcId="{B7B9299C-8826-479B-8456-A43DD55F47A0}" destId="{FA72412C-F413-4B47-84FE-0A48520B8D7B}" srcOrd="0" destOrd="0" presId="urn:microsoft.com/office/officeart/2005/8/layout/chevron2"/>
    <dgm:cxn modelId="{36AD9349-E494-4BFA-A2C7-BC7734A860CA}" type="presParOf" srcId="{B7B9299C-8826-479B-8456-A43DD55F47A0}" destId="{2631D9E2-D45E-41E0-88E0-0BE105577D8A}" srcOrd="1" destOrd="0" presId="urn:microsoft.com/office/officeart/2005/8/layout/chevron2"/>
    <dgm:cxn modelId="{AA11AFB9-7F31-4093-B996-6F4BC4B54042}" type="presParOf" srcId="{9A54D3F4-7220-407D-B709-3052EB720F48}" destId="{CB018CEE-D687-4D7A-A9CE-E21C166C7F21}" srcOrd="5" destOrd="0" presId="urn:microsoft.com/office/officeart/2005/8/layout/chevron2"/>
    <dgm:cxn modelId="{BAB8DA84-4F17-457E-9C12-6A96F8DD38FF}" type="presParOf" srcId="{9A54D3F4-7220-407D-B709-3052EB720F48}" destId="{9E7BF6AA-0E0F-4AE5-AC38-BDA59FD7A5FF}" srcOrd="6" destOrd="0" presId="urn:microsoft.com/office/officeart/2005/8/layout/chevron2"/>
    <dgm:cxn modelId="{FCF05B70-88F5-4A15-85F9-2AF82680EC8B}" type="presParOf" srcId="{9E7BF6AA-0E0F-4AE5-AC38-BDA59FD7A5FF}" destId="{9C521C79-A5A6-445D-9B7A-876A9A3DAF4A}" srcOrd="0" destOrd="0" presId="urn:microsoft.com/office/officeart/2005/8/layout/chevron2"/>
    <dgm:cxn modelId="{C646D04B-EBBD-4315-AD20-D831E8DEDD05}" type="presParOf" srcId="{9E7BF6AA-0E0F-4AE5-AC38-BDA59FD7A5FF}" destId="{CC539332-8F65-4A98-81C7-874AA82D23DB}" srcOrd="1" destOrd="0" presId="urn:microsoft.com/office/officeart/2005/8/layout/chevron2"/>
    <dgm:cxn modelId="{900D4AC1-574C-43E1-9E5E-714165D45FB6}" type="presParOf" srcId="{9A54D3F4-7220-407D-B709-3052EB720F48}" destId="{75AA7248-1393-4F6D-A636-3483287F7272}" srcOrd="7" destOrd="0" presId="urn:microsoft.com/office/officeart/2005/8/layout/chevron2"/>
    <dgm:cxn modelId="{091F6057-8B40-4AF2-B5CD-7EEE9479343B}" type="presParOf" srcId="{9A54D3F4-7220-407D-B709-3052EB720F48}" destId="{F372F7F5-6FA9-477D-94FF-01A16A966260}" srcOrd="8" destOrd="0" presId="urn:microsoft.com/office/officeart/2005/8/layout/chevron2"/>
    <dgm:cxn modelId="{53380933-8393-4AA4-B5BF-B79BE3FEECAA}" type="presParOf" srcId="{F372F7F5-6FA9-477D-94FF-01A16A966260}" destId="{C8D01DF5-0CB0-425A-996B-B3D0A0C83D53}" srcOrd="0" destOrd="0" presId="urn:microsoft.com/office/officeart/2005/8/layout/chevron2"/>
    <dgm:cxn modelId="{7561731C-F22F-4087-942A-F5B0719E523A}" type="presParOf" srcId="{F372F7F5-6FA9-477D-94FF-01A16A966260}" destId="{D663BB01-9378-4037-BB6F-7AD00B07D42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E4F61DB-7989-49C3-9FD9-81383466AD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94E6E60-590E-4491-A41F-16CF81EAD6D4}">
      <dgm:prSet/>
      <dgm:spPr/>
      <dgm:t>
        <a:bodyPr/>
        <a:lstStyle/>
        <a:p>
          <a:pPr algn="ctr" rtl="0"/>
          <a:r>
            <a:rPr lang="uk-UA" b="1" dirty="0" err="1" smtClean="0">
              <a:solidFill>
                <a:srgbClr val="660066"/>
              </a:solidFill>
            </a:rPr>
            <a:t>Пути</a:t>
          </a:r>
          <a:r>
            <a:rPr lang="uk-UA" b="1" dirty="0" smtClean="0">
              <a:solidFill>
                <a:srgbClr val="660066"/>
              </a:solidFill>
            </a:rPr>
            <a:t> </a:t>
          </a:r>
          <a:r>
            <a:rPr lang="uk-UA" b="1" dirty="0" err="1" smtClean="0">
              <a:solidFill>
                <a:srgbClr val="660066"/>
              </a:solidFill>
            </a:rPr>
            <a:t>распространения</a:t>
          </a:r>
          <a:r>
            <a:rPr lang="uk-UA" b="1" dirty="0" smtClean="0">
              <a:solidFill>
                <a:srgbClr val="660066"/>
              </a:solidFill>
            </a:rPr>
            <a:t> </a:t>
          </a:r>
          <a:r>
            <a:rPr lang="uk-UA" b="1" dirty="0" err="1" smtClean="0">
              <a:solidFill>
                <a:srgbClr val="660066"/>
              </a:solidFill>
            </a:rPr>
            <a:t>опыта</a:t>
          </a:r>
          <a:endParaRPr lang="uk-UA" dirty="0">
            <a:solidFill>
              <a:srgbClr val="660066"/>
            </a:solidFill>
          </a:endParaRPr>
        </a:p>
      </dgm:t>
    </dgm:pt>
    <dgm:pt modelId="{F8116CAD-CEE3-4FCE-A2AE-23A86B1B0324}" type="parTrans" cxnId="{06A9FC06-E057-4942-9E95-10D84C41DF54}">
      <dgm:prSet/>
      <dgm:spPr/>
      <dgm:t>
        <a:bodyPr/>
        <a:lstStyle/>
        <a:p>
          <a:endParaRPr lang="uk-UA"/>
        </a:p>
      </dgm:t>
    </dgm:pt>
    <dgm:pt modelId="{AD45D56C-5C52-4383-8F78-F5948BC6A2EF}" type="sibTrans" cxnId="{06A9FC06-E057-4942-9E95-10D84C41DF54}">
      <dgm:prSet/>
      <dgm:spPr/>
      <dgm:t>
        <a:bodyPr/>
        <a:lstStyle/>
        <a:p>
          <a:endParaRPr lang="uk-UA"/>
        </a:p>
      </dgm:t>
    </dgm:pt>
    <dgm:pt modelId="{5E1BC5C4-DFF7-4F2A-AFE9-4A5401FB8514}" type="pres">
      <dgm:prSet presAssocID="{8E4F61DB-7989-49C3-9FD9-81383466AD4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264F34-BF6A-4142-BA71-29DD8BF98358}" type="pres">
      <dgm:prSet presAssocID="{A94E6E60-590E-4491-A41F-16CF81EAD6D4}" presName="parentText" presStyleLbl="node1" presStyleIdx="0" presStyleCnt="1" custScaleY="6960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6A9FC06-E057-4942-9E95-10D84C41DF54}" srcId="{8E4F61DB-7989-49C3-9FD9-81383466AD4C}" destId="{A94E6E60-590E-4491-A41F-16CF81EAD6D4}" srcOrd="0" destOrd="0" parTransId="{F8116CAD-CEE3-4FCE-A2AE-23A86B1B0324}" sibTransId="{AD45D56C-5C52-4383-8F78-F5948BC6A2EF}"/>
    <dgm:cxn modelId="{F6C37711-288F-4424-9D44-80C8C59AC466}" type="presOf" srcId="{A94E6E60-590E-4491-A41F-16CF81EAD6D4}" destId="{F8264F34-BF6A-4142-BA71-29DD8BF98358}" srcOrd="0" destOrd="0" presId="urn:microsoft.com/office/officeart/2005/8/layout/vList2"/>
    <dgm:cxn modelId="{01C97181-E7A0-4163-A6ED-00CF03457634}" type="presOf" srcId="{8E4F61DB-7989-49C3-9FD9-81383466AD4C}" destId="{5E1BC5C4-DFF7-4F2A-AFE9-4A5401FB8514}" srcOrd="0" destOrd="0" presId="urn:microsoft.com/office/officeart/2005/8/layout/vList2"/>
    <dgm:cxn modelId="{7B8DC99C-F4EB-433B-BD6B-5FD1E56D3252}" type="presParOf" srcId="{5E1BC5C4-DFF7-4F2A-AFE9-4A5401FB8514}" destId="{F8264F34-BF6A-4142-BA71-29DD8BF9835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A9B0965-3D6B-4750-9EE6-DC7E2FC9AA2C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4CC1E91-4E59-4757-AD7A-327DD7AA01E6}">
      <dgm:prSet/>
      <dgm:spPr/>
      <dgm:t>
        <a:bodyPr/>
        <a:lstStyle/>
        <a:p>
          <a:pPr rtl="0"/>
          <a:r>
            <a:rPr lang="uk-UA" b="1" noProof="0" dirty="0" err="1" smtClean="0"/>
            <a:t>Публикации</a:t>
          </a:r>
          <a:r>
            <a:rPr lang="uk-UA" b="1" noProof="0" dirty="0" smtClean="0"/>
            <a:t> </a:t>
          </a:r>
        </a:p>
        <a:p>
          <a:pPr rtl="0"/>
          <a:r>
            <a:rPr lang="uk-UA" b="1" noProof="0" dirty="0" smtClean="0"/>
            <a:t>Розробка уроку з хімії для 8 класу </a:t>
          </a:r>
          <a:r>
            <a:rPr lang="uk-UA" b="1" noProof="0" dirty="0" err="1" smtClean="0"/>
            <a:t>“Хімічні</a:t>
          </a:r>
          <a:r>
            <a:rPr lang="uk-UA" b="1" noProof="0" dirty="0" smtClean="0"/>
            <a:t> властивості  кислот. Ряд активності </a:t>
          </a:r>
          <a:r>
            <a:rPr lang="uk-UA" b="1" noProof="0" dirty="0" err="1" smtClean="0"/>
            <a:t>металів”</a:t>
          </a:r>
          <a:endParaRPr lang="uk-UA" b="1" noProof="0" dirty="0" smtClean="0"/>
        </a:p>
        <a:p>
          <a:pPr rtl="0"/>
          <a:r>
            <a:rPr lang="uk-UA" b="1" noProof="0" dirty="0" smtClean="0"/>
            <a:t>Дата 05.12.2015 рік</a:t>
          </a:r>
        </a:p>
        <a:p>
          <a:pPr rtl="0"/>
          <a:r>
            <a:rPr lang="en-US" b="1" noProof="0" dirty="0" smtClean="0"/>
            <a:t>Htth://metodportal.com/node/38940</a:t>
          </a:r>
          <a:r>
            <a:rPr lang="uk-UA" b="1" noProof="0" dirty="0" smtClean="0"/>
            <a:t>    </a:t>
          </a:r>
          <a:endParaRPr lang="uk-UA" noProof="0" dirty="0"/>
        </a:p>
      </dgm:t>
    </dgm:pt>
    <dgm:pt modelId="{C1ADD70F-2DAB-43B8-A112-8BC818BD13C4}" type="parTrans" cxnId="{714DB180-EB1D-48C6-84B3-A760FA101343}">
      <dgm:prSet/>
      <dgm:spPr/>
      <dgm:t>
        <a:bodyPr/>
        <a:lstStyle/>
        <a:p>
          <a:endParaRPr lang="uk-UA"/>
        </a:p>
      </dgm:t>
    </dgm:pt>
    <dgm:pt modelId="{A1701C97-3AF6-493B-824C-185775898C36}" type="sibTrans" cxnId="{714DB180-EB1D-48C6-84B3-A760FA101343}">
      <dgm:prSet/>
      <dgm:spPr/>
      <dgm:t>
        <a:bodyPr/>
        <a:lstStyle/>
        <a:p>
          <a:endParaRPr lang="uk-UA"/>
        </a:p>
      </dgm:t>
    </dgm:pt>
    <dgm:pt modelId="{C4CABC9C-4DA3-4839-A6D2-58155A55BA25}">
      <dgm:prSet/>
      <dgm:spPr/>
      <dgm:t>
        <a:bodyPr/>
        <a:lstStyle/>
        <a:p>
          <a:pPr rtl="0"/>
          <a:r>
            <a:rPr lang="uk-UA" b="1" dirty="0" err="1" smtClean="0"/>
            <a:t>Постоянные</a:t>
          </a:r>
          <a:r>
            <a:rPr lang="uk-UA" b="1" dirty="0" smtClean="0"/>
            <a:t> </a:t>
          </a:r>
          <a:r>
            <a:rPr lang="uk-UA" b="1" dirty="0" err="1" smtClean="0"/>
            <a:t>публикации</a:t>
          </a:r>
          <a:r>
            <a:rPr lang="uk-UA" b="1" dirty="0" smtClean="0"/>
            <a:t> на </a:t>
          </a:r>
          <a:r>
            <a:rPr lang="uk-UA" b="1" dirty="0" err="1" smtClean="0"/>
            <a:t>официальном</a:t>
          </a:r>
          <a:r>
            <a:rPr lang="uk-UA" b="1" dirty="0" smtClean="0"/>
            <a:t> </a:t>
          </a:r>
          <a:r>
            <a:rPr lang="uk-UA" b="1" dirty="0" err="1" smtClean="0"/>
            <a:t>сайте</a:t>
          </a:r>
          <a:r>
            <a:rPr lang="uk-UA" b="1" dirty="0" smtClean="0"/>
            <a:t> </a:t>
          </a:r>
          <a:r>
            <a:rPr lang="uk-UA" b="1" dirty="0" err="1" smtClean="0"/>
            <a:t>Рыбинской</a:t>
          </a:r>
          <a:r>
            <a:rPr lang="uk-UA" b="1" dirty="0" smtClean="0"/>
            <a:t>  </a:t>
          </a:r>
          <a:r>
            <a:rPr lang="uk-UA" b="1" dirty="0" err="1" smtClean="0"/>
            <a:t>школы</a:t>
          </a:r>
          <a:r>
            <a:rPr lang="uk-UA" b="1" dirty="0" smtClean="0"/>
            <a:t>    </a:t>
          </a:r>
          <a:r>
            <a:rPr lang="en-US" b="1" dirty="0" smtClean="0"/>
            <a:t>http://ribinskaya-shkola.klasna.com/</a:t>
          </a:r>
          <a:r>
            <a:rPr lang="uk-UA" b="1" dirty="0" smtClean="0"/>
            <a:t>  </a:t>
          </a:r>
        </a:p>
        <a:p>
          <a:pPr rtl="0"/>
          <a:endParaRPr lang="uk-UA" b="0" dirty="0"/>
        </a:p>
      </dgm:t>
    </dgm:pt>
    <dgm:pt modelId="{2F8701ED-61A9-48D9-81F7-135598575741}" type="parTrans" cxnId="{C126ACF9-361E-469F-9943-6666FBA68B7B}">
      <dgm:prSet/>
      <dgm:spPr/>
      <dgm:t>
        <a:bodyPr/>
        <a:lstStyle/>
        <a:p>
          <a:endParaRPr lang="ru-RU"/>
        </a:p>
      </dgm:t>
    </dgm:pt>
    <dgm:pt modelId="{B982809F-194B-42CA-8CE8-8F446E6427F0}" type="sibTrans" cxnId="{C126ACF9-361E-469F-9943-6666FBA68B7B}">
      <dgm:prSet/>
      <dgm:spPr/>
      <dgm:t>
        <a:bodyPr/>
        <a:lstStyle/>
        <a:p>
          <a:endParaRPr lang="ru-RU"/>
        </a:p>
      </dgm:t>
    </dgm:pt>
    <dgm:pt modelId="{E3FDE431-BCC0-42DB-A85C-B6BF0FDBCD81}">
      <dgm:prSet/>
      <dgm:spPr/>
      <dgm:t>
        <a:bodyPr/>
        <a:lstStyle/>
        <a:p>
          <a:pPr rtl="0"/>
          <a:r>
            <a:rPr lang="uk-UA" b="1" noProof="0" dirty="0" err="1" smtClean="0"/>
            <a:t>Публикации</a:t>
          </a:r>
          <a:r>
            <a:rPr lang="uk-UA" b="1" noProof="0" dirty="0" smtClean="0"/>
            <a:t>  </a:t>
          </a:r>
        </a:p>
        <a:p>
          <a:pPr rtl="0"/>
          <a:r>
            <a:rPr lang="uk-UA" b="1" noProof="0" dirty="0" err="1" smtClean="0"/>
            <a:t>Разработка</a:t>
          </a:r>
          <a:r>
            <a:rPr lang="uk-UA" b="1" noProof="0" dirty="0" smtClean="0"/>
            <a:t> </a:t>
          </a:r>
          <a:r>
            <a:rPr lang="uk-UA" b="1" noProof="0" dirty="0" err="1" smtClean="0"/>
            <a:t>урока</a:t>
          </a:r>
          <a:r>
            <a:rPr lang="uk-UA" b="1" noProof="0" dirty="0" smtClean="0"/>
            <a:t> </a:t>
          </a:r>
          <a:r>
            <a:rPr lang="uk-UA" b="1" noProof="0" dirty="0" err="1" smtClean="0"/>
            <a:t>химии</a:t>
          </a:r>
          <a:r>
            <a:rPr lang="uk-UA" b="1" noProof="0" dirty="0" smtClean="0"/>
            <a:t> для 7 </a:t>
          </a:r>
          <a:r>
            <a:rPr lang="uk-UA" b="1" noProof="0" dirty="0" err="1" smtClean="0"/>
            <a:t>класса</a:t>
          </a:r>
          <a:r>
            <a:rPr lang="uk-UA" b="1" noProof="0" dirty="0" smtClean="0"/>
            <a:t> “ </a:t>
          </a:r>
          <a:r>
            <a:rPr lang="uk-UA" b="1" noProof="0" dirty="0" err="1" smtClean="0"/>
            <a:t>Физические</a:t>
          </a:r>
          <a:r>
            <a:rPr lang="uk-UA" b="1" noProof="0" dirty="0" smtClean="0"/>
            <a:t> и </a:t>
          </a:r>
          <a:r>
            <a:rPr lang="uk-UA" b="1" noProof="0" dirty="0" err="1" smtClean="0"/>
            <a:t>химические</a:t>
          </a:r>
          <a:r>
            <a:rPr lang="uk-UA" b="1" noProof="0" dirty="0" smtClean="0"/>
            <a:t> </a:t>
          </a:r>
          <a:r>
            <a:rPr lang="uk-UA" b="1" noProof="0" dirty="0" err="1" smtClean="0"/>
            <a:t>явления”</a:t>
          </a:r>
          <a:r>
            <a:rPr lang="en-US" b="1" noProof="0" dirty="0" smtClean="0"/>
            <a:t> </a:t>
          </a:r>
        </a:p>
        <a:p>
          <a:pPr rtl="0"/>
          <a:r>
            <a:rPr lang="ru-RU" b="1" noProof="0" dirty="0" smtClean="0"/>
            <a:t>Дата  13.03.2016 года</a:t>
          </a:r>
          <a:endParaRPr lang="en-US" b="1" noProof="0" dirty="0" smtClean="0"/>
        </a:p>
        <a:p>
          <a:pPr rtl="0"/>
          <a:r>
            <a:rPr lang="en-US" b="1" noProof="0" dirty="0" smtClean="0"/>
            <a:t>Htth://metodportal.com/node/</a:t>
          </a:r>
          <a:r>
            <a:rPr lang="ru-RU" b="1" noProof="0" dirty="0" smtClean="0"/>
            <a:t>44264</a:t>
          </a:r>
          <a:r>
            <a:rPr lang="uk-UA" b="1" noProof="0" dirty="0" smtClean="0"/>
            <a:t>   </a:t>
          </a:r>
          <a:endParaRPr lang="en-US" b="1" noProof="0" dirty="0" smtClean="0"/>
        </a:p>
      </dgm:t>
    </dgm:pt>
    <dgm:pt modelId="{08915937-1910-430F-8B32-EE74DE06DE75}" type="sibTrans" cxnId="{6ECBDA7C-FBFF-4B09-8348-A7E7E939CC90}">
      <dgm:prSet/>
      <dgm:spPr/>
      <dgm:t>
        <a:bodyPr/>
        <a:lstStyle/>
        <a:p>
          <a:endParaRPr lang="uk-UA"/>
        </a:p>
      </dgm:t>
    </dgm:pt>
    <dgm:pt modelId="{9913F5F5-581C-4A1F-8DA2-6C040B410B61}" type="parTrans" cxnId="{6ECBDA7C-FBFF-4B09-8348-A7E7E939CC90}">
      <dgm:prSet/>
      <dgm:spPr/>
      <dgm:t>
        <a:bodyPr/>
        <a:lstStyle/>
        <a:p>
          <a:endParaRPr lang="uk-UA"/>
        </a:p>
      </dgm:t>
    </dgm:pt>
    <dgm:pt modelId="{AA853C32-281C-4986-930C-A6EF857FF747}" type="pres">
      <dgm:prSet presAssocID="{8A9B0965-3D6B-4750-9EE6-DC7E2FC9AA2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3DD478-6DAA-4A98-B992-DA68399824E0}" type="pres">
      <dgm:prSet presAssocID="{54CC1E91-4E59-4757-AD7A-327DD7AA01E6}" presName="comp" presStyleCnt="0"/>
      <dgm:spPr/>
    </dgm:pt>
    <dgm:pt modelId="{59B0CFCE-1839-46E6-8725-A8F6C057657C}" type="pres">
      <dgm:prSet presAssocID="{54CC1E91-4E59-4757-AD7A-327DD7AA01E6}" presName="box" presStyleLbl="node1" presStyleIdx="0" presStyleCnt="3"/>
      <dgm:spPr/>
      <dgm:t>
        <a:bodyPr/>
        <a:lstStyle/>
        <a:p>
          <a:endParaRPr lang="ru-RU"/>
        </a:p>
      </dgm:t>
    </dgm:pt>
    <dgm:pt modelId="{F8E49D87-D764-48E0-8C89-C7ED2E96B316}" type="pres">
      <dgm:prSet presAssocID="{54CC1E91-4E59-4757-AD7A-327DD7AA01E6}" presName="img" presStyleLbl="fgImgPlace1" presStyleIdx="0" presStyleCnt="3" custScaleX="120731" custScaleY="113715" custLinFactNeighborX="-1286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C02B6F1-C1F1-4A4A-BEEE-C50F02BAC7DA}" type="pres">
      <dgm:prSet presAssocID="{54CC1E91-4E59-4757-AD7A-327DD7AA01E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4E5085-B7EB-4FBC-B418-EF6463077403}" type="pres">
      <dgm:prSet presAssocID="{A1701C97-3AF6-493B-824C-185775898C36}" presName="spacer" presStyleCnt="0"/>
      <dgm:spPr/>
    </dgm:pt>
    <dgm:pt modelId="{7E411B0A-7972-4FAA-941C-F42BEAB2442E}" type="pres">
      <dgm:prSet presAssocID="{E3FDE431-BCC0-42DB-A85C-B6BF0FDBCD81}" presName="comp" presStyleCnt="0"/>
      <dgm:spPr/>
    </dgm:pt>
    <dgm:pt modelId="{3255C538-150D-43BA-94D4-13BA1B2B6FDA}" type="pres">
      <dgm:prSet presAssocID="{E3FDE431-BCC0-42DB-A85C-B6BF0FDBCD81}" presName="box" presStyleLbl="node1" presStyleIdx="1" presStyleCnt="3"/>
      <dgm:spPr/>
      <dgm:t>
        <a:bodyPr/>
        <a:lstStyle/>
        <a:p>
          <a:endParaRPr lang="ru-RU"/>
        </a:p>
      </dgm:t>
    </dgm:pt>
    <dgm:pt modelId="{24453D58-A550-46AD-B700-46D866A027FA}" type="pres">
      <dgm:prSet presAssocID="{E3FDE431-BCC0-42DB-A85C-B6BF0FDBCD81}" presName="img" presStyleLbl="fgImgPlace1" presStyleIdx="1" presStyleCnt="3" custScaleX="119905" custScaleY="132222" custLinFactNeighborX="-12451" custLinFactNeighborY="353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4C2D564-3394-4053-8E93-CA9CD0AA08AA}" type="pres">
      <dgm:prSet presAssocID="{E3FDE431-BCC0-42DB-A85C-B6BF0FDBCD8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32B905-2E42-4B12-9332-DA353D6F34A2}" type="pres">
      <dgm:prSet presAssocID="{08915937-1910-430F-8B32-EE74DE06DE75}" presName="spacer" presStyleCnt="0"/>
      <dgm:spPr/>
    </dgm:pt>
    <dgm:pt modelId="{F8EAA42D-9053-4C01-A462-40CE83BEF570}" type="pres">
      <dgm:prSet presAssocID="{C4CABC9C-4DA3-4839-A6D2-58155A55BA25}" presName="comp" presStyleCnt="0"/>
      <dgm:spPr/>
    </dgm:pt>
    <dgm:pt modelId="{CEE4FD4F-F4B8-4C82-91B3-AEFB847CAA1A}" type="pres">
      <dgm:prSet presAssocID="{C4CABC9C-4DA3-4839-A6D2-58155A55BA25}" presName="box" presStyleLbl="node1" presStyleIdx="2" presStyleCnt="3"/>
      <dgm:spPr/>
      <dgm:t>
        <a:bodyPr/>
        <a:lstStyle/>
        <a:p>
          <a:endParaRPr lang="ru-RU"/>
        </a:p>
      </dgm:t>
    </dgm:pt>
    <dgm:pt modelId="{2ABD2906-75F7-4E28-92F9-452B1DF8F4F5}" type="pres">
      <dgm:prSet presAssocID="{C4CABC9C-4DA3-4839-A6D2-58155A55BA25}" presName="img" presStyleLbl="fgImgPlace1" presStyleIdx="2" presStyleCnt="3"/>
      <dgm:spPr/>
    </dgm:pt>
    <dgm:pt modelId="{B03B90E8-21BB-420E-B3C2-DA59EA14CA0E}" type="pres">
      <dgm:prSet presAssocID="{C4CABC9C-4DA3-4839-A6D2-58155A55BA2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62FBEC-BB47-4656-BBE0-691DC24AE268}" type="presOf" srcId="{C4CABC9C-4DA3-4839-A6D2-58155A55BA25}" destId="{CEE4FD4F-F4B8-4C82-91B3-AEFB847CAA1A}" srcOrd="0" destOrd="0" presId="urn:microsoft.com/office/officeart/2005/8/layout/vList4"/>
    <dgm:cxn modelId="{6ECBDA7C-FBFF-4B09-8348-A7E7E939CC90}" srcId="{8A9B0965-3D6B-4750-9EE6-DC7E2FC9AA2C}" destId="{E3FDE431-BCC0-42DB-A85C-B6BF0FDBCD81}" srcOrd="1" destOrd="0" parTransId="{9913F5F5-581C-4A1F-8DA2-6C040B410B61}" sibTransId="{08915937-1910-430F-8B32-EE74DE06DE75}"/>
    <dgm:cxn modelId="{28C3F93D-47C1-4EE0-86BA-67E1787F464D}" type="presOf" srcId="{54CC1E91-4E59-4757-AD7A-327DD7AA01E6}" destId="{6C02B6F1-C1F1-4A4A-BEEE-C50F02BAC7DA}" srcOrd="1" destOrd="0" presId="urn:microsoft.com/office/officeart/2005/8/layout/vList4"/>
    <dgm:cxn modelId="{714DB180-EB1D-48C6-84B3-A760FA101343}" srcId="{8A9B0965-3D6B-4750-9EE6-DC7E2FC9AA2C}" destId="{54CC1E91-4E59-4757-AD7A-327DD7AA01E6}" srcOrd="0" destOrd="0" parTransId="{C1ADD70F-2DAB-43B8-A112-8BC818BD13C4}" sibTransId="{A1701C97-3AF6-493B-824C-185775898C36}"/>
    <dgm:cxn modelId="{C126ACF9-361E-469F-9943-6666FBA68B7B}" srcId="{8A9B0965-3D6B-4750-9EE6-DC7E2FC9AA2C}" destId="{C4CABC9C-4DA3-4839-A6D2-58155A55BA25}" srcOrd="2" destOrd="0" parTransId="{2F8701ED-61A9-48D9-81F7-135598575741}" sibTransId="{B982809F-194B-42CA-8CE8-8F446E6427F0}"/>
    <dgm:cxn modelId="{E490C574-595F-446A-A1F4-96645CD09592}" type="presOf" srcId="{E3FDE431-BCC0-42DB-A85C-B6BF0FDBCD81}" destId="{B4C2D564-3394-4053-8E93-CA9CD0AA08AA}" srcOrd="1" destOrd="0" presId="urn:microsoft.com/office/officeart/2005/8/layout/vList4"/>
    <dgm:cxn modelId="{D4DC2222-31DB-46EC-B3A0-67CCADAF86E8}" type="presOf" srcId="{54CC1E91-4E59-4757-AD7A-327DD7AA01E6}" destId="{59B0CFCE-1839-46E6-8725-A8F6C057657C}" srcOrd="0" destOrd="0" presId="urn:microsoft.com/office/officeart/2005/8/layout/vList4"/>
    <dgm:cxn modelId="{DC558ECC-2983-47F4-942F-7122AC62ED84}" type="presOf" srcId="{8A9B0965-3D6B-4750-9EE6-DC7E2FC9AA2C}" destId="{AA853C32-281C-4986-930C-A6EF857FF747}" srcOrd="0" destOrd="0" presId="urn:microsoft.com/office/officeart/2005/8/layout/vList4"/>
    <dgm:cxn modelId="{88D9AA8E-D1BD-4FE1-8FAE-2219BA4EB8D0}" type="presOf" srcId="{E3FDE431-BCC0-42DB-A85C-B6BF0FDBCD81}" destId="{3255C538-150D-43BA-94D4-13BA1B2B6FDA}" srcOrd="0" destOrd="0" presId="urn:microsoft.com/office/officeart/2005/8/layout/vList4"/>
    <dgm:cxn modelId="{637CFC07-53A8-4F16-AD2B-3EBE09FC90F0}" type="presOf" srcId="{C4CABC9C-4DA3-4839-A6D2-58155A55BA25}" destId="{B03B90E8-21BB-420E-B3C2-DA59EA14CA0E}" srcOrd="1" destOrd="0" presId="urn:microsoft.com/office/officeart/2005/8/layout/vList4"/>
    <dgm:cxn modelId="{CEF2BA49-DDEF-48CA-B136-EF16FE0BF264}" type="presParOf" srcId="{AA853C32-281C-4986-930C-A6EF857FF747}" destId="{6E3DD478-6DAA-4A98-B992-DA68399824E0}" srcOrd="0" destOrd="0" presId="urn:microsoft.com/office/officeart/2005/8/layout/vList4"/>
    <dgm:cxn modelId="{11E201F4-F25B-4AB4-83A0-AAF2A1190819}" type="presParOf" srcId="{6E3DD478-6DAA-4A98-B992-DA68399824E0}" destId="{59B0CFCE-1839-46E6-8725-A8F6C057657C}" srcOrd="0" destOrd="0" presId="urn:microsoft.com/office/officeart/2005/8/layout/vList4"/>
    <dgm:cxn modelId="{01882BDF-CAA1-4DC4-9682-E7ED89D4AF1E}" type="presParOf" srcId="{6E3DD478-6DAA-4A98-B992-DA68399824E0}" destId="{F8E49D87-D764-48E0-8C89-C7ED2E96B316}" srcOrd="1" destOrd="0" presId="urn:microsoft.com/office/officeart/2005/8/layout/vList4"/>
    <dgm:cxn modelId="{E4C68592-BFA9-4E66-AF75-7BF7DBDB40BD}" type="presParOf" srcId="{6E3DD478-6DAA-4A98-B992-DA68399824E0}" destId="{6C02B6F1-C1F1-4A4A-BEEE-C50F02BAC7DA}" srcOrd="2" destOrd="0" presId="urn:microsoft.com/office/officeart/2005/8/layout/vList4"/>
    <dgm:cxn modelId="{3F082B58-8710-48AE-BE43-B0694E206EC2}" type="presParOf" srcId="{AA853C32-281C-4986-930C-A6EF857FF747}" destId="{D74E5085-B7EB-4FBC-B418-EF6463077403}" srcOrd="1" destOrd="0" presId="urn:microsoft.com/office/officeart/2005/8/layout/vList4"/>
    <dgm:cxn modelId="{05E3AB06-3219-44C2-8642-B10F2D4B7608}" type="presParOf" srcId="{AA853C32-281C-4986-930C-A6EF857FF747}" destId="{7E411B0A-7972-4FAA-941C-F42BEAB2442E}" srcOrd="2" destOrd="0" presId="urn:microsoft.com/office/officeart/2005/8/layout/vList4"/>
    <dgm:cxn modelId="{80CBACFA-39CE-4DA9-8625-2DB53798A5F7}" type="presParOf" srcId="{7E411B0A-7972-4FAA-941C-F42BEAB2442E}" destId="{3255C538-150D-43BA-94D4-13BA1B2B6FDA}" srcOrd="0" destOrd="0" presId="urn:microsoft.com/office/officeart/2005/8/layout/vList4"/>
    <dgm:cxn modelId="{764DFED4-B26B-475E-B8E3-A8EADB73C207}" type="presParOf" srcId="{7E411B0A-7972-4FAA-941C-F42BEAB2442E}" destId="{24453D58-A550-46AD-B700-46D866A027FA}" srcOrd="1" destOrd="0" presId="urn:microsoft.com/office/officeart/2005/8/layout/vList4"/>
    <dgm:cxn modelId="{0B143B57-41CE-41C3-8201-A37BD201B68E}" type="presParOf" srcId="{7E411B0A-7972-4FAA-941C-F42BEAB2442E}" destId="{B4C2D564-3394-4053-8E93-CA9CD0AA08AA}" srcOrd="2" destOrd="0" presId="urn:microsoft.com/office/officeart/2005/8/layout/vList4"/>
    <dgm:cxn modelId="{668A3E62-1301-4F0C-9180-0A3A76B134B5}" type="presParOf" srcId="{AA853C32-281C-4986-930C-A6EF857FF747}" destId="{D932B905-2E42-4B12-9332-DA353D6F34A2}" srcOrd="3" destOrd="0" presId="urn:microsoft.com/office/officeart/2005/8/layout/vList4"/>
    <dgm:cxn modelId="{A50B1C86-0D87-4B7F-B3AB-0D249B61815C}" type="presParOf" srcId="{AA853C32-281C-4986-930C-A6EF857FF747}" destId="{F8EAA42D-9053-4C01-A462-40CE83BEF570}" srcOrd="4" destOrd="0" presId="urn:microsoft.com/office/officeart/2005/8/layout/vList4"/>
    <dgm:cxn modelId="{1C892C05-3078-4DEF-8393-073FAA2567B3}" type="presParOf" srcId="{F8EAA42D-9053-4C01-A462-40CE83BEF570}" destId="{CEE4FD4F-F4B8-4C82-91B3-AEFB847CAA1A}" srcOrd="0" destOrd="0" presId="urn:microsoft.com/office/officeart/2005/8/layout/vList4"/>
    <dgm:cxn modelId="{3B8FC340-D17F-4384-9383-D888DC27B823}" type="presParOf" srcId="{F8EAA42D-9053-4C01-A462-40CE83BEF570}" destId="{2ABD2906-75F7-4E28-92F9-452B1DF8F4F5}" srcOrd="1" destOrd="0" presId="urn:microsoft.com/office/officeart/2005/8/layout/vList4"/>
    <dgm:cxn modelId="{8B7B8025-B7DC-40D7-9D10-670D80661113}" type="presParOf" srcId="{F8EAA42D-9053-4C01-A462-40CE83BEF570}" destId="{B03B90E8-21BB-420E-B3C2-DA59EA14CA0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6E3F80-54F2-4748-8260-9D25CAB5DBDB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ACD645B-9565-401F-A915-F5137D3FD915}">
      <dgm:prSet custT="1"/>
      <dgm:spPr/>
      <dgm:t>
        <a:bodyPr/>
        <a:lstStyle/>
        <a:p>
          <a:pPr algn="ctr" rtl="0"/>
          <a:r>
            <a:rPr lang="ru-RU" sz="2000" i="1" dirty="0" smtClean="0"/>
            <a:t>Актуальность моего  опыта работы заключается в выявлении оптимальных методик  и приемов успешного обучения  на уроках химии, определения  путей  стимулирования личностного роста учащихся</a:t>
          </a:r>
          <a:r>
            <a:rPr lang="ru-RU" dirty="0" smtClean="0"/>
            <a:t>.</a:t>
          </a:r>
          <a:endParaRPr lang="uk-UA" sz="2000" dirty="0">
            <a:solidFill>
              <a:srgbClr val="660066"/>
            </a:solidFill>
          </a:endParaRPr>
        </a:p>
      </dgm:t>
    </dgm:pt>
    <dgm:pt modelId="{14157CF6-8795-426A-AC1A-71E0B0AB12BD}" type="parTrans" cxnId="{CAABD8DB-BA05-4826-8712-CDC837DD3A05}">
      <dgm:prSet/>
      <dgm:spPr/>
      <dgm:t>
        <a:bodyPr/>
        <a:lstStyle/>
        <a:p>
          <a:endParaRPr lang="uk-UA"/>
        </a:p>
      </dgm:t>
    </dgm:pt>
    <dgm:pt modelId="{CBEB57D8-19DF-46F0-8DA6-29B4A8C00305}" type="sibTrans" cxnId="{CAABD8DB-BA05-4826-8712-CDC837DD3A05}">
      <dgm:prSet/>
      <dgm:spPr/>
      <dgm:t>
        <a:bodyPr/>
        <a:lstStyle/>
        <a:p>
          <a:endParaRPr lang="uk-UA"/>
        </a:p>
      </dgm:t>
    </dgm:pt>
    <dgm:pt modelId="{C49F8795-53FA-4516-B478-16A475534E2C}" type="pres">
      <dgm:prSet presAssocID="{CC6E3F80-54F2-4748-8260-9D25CAB5DB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632DA1D-96F7-46B4-819F-842AC2D99B3E}" type="pres">
      <dgm:prSet presAssocID="{DACD645B-9565-401F-A915-F5137D3FD915}" presName="parentText" presStyleLbl="node1" presStyleIdx="0" presStyleCnt="1" custScaleY="785005" custLinFactNeighborX="-877" custLinFactNeighborY="-7108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8B8BC99-383B-43C0-8AC5-86E3B23E0237}" type="presOf" srcId="{DACD645B-9565-401F-A915-F5137D3FD915}" destId="{1632DA1D-96F7-46B4-819F-842AC2D99B3E}" srcOrd="0" destOrd="0" presId="urn:microsoft.com/office/officeart/2005/8/layout/vList2"/>
    <dgm:cxn modelId="{312A4CD2-733A-40A6-9BB9-99B2ACB2ACBD}" type="presOf" srcId="{CC6E3F80-54F2-4748-8260-9D25CAB5DBDB}" destId="{C49F8795-53FA-4516-B478-16A475534E2C}" srcOrd="0" destOrd="0" presId="urn:microsoft.com/office/officeart/2005/8/layout/vList2"/>
    <dgm:cxn modelId="{CAABD8DB-BA05-4826-8712-CDC837DD3A05}" srcId="{CC6E3F80-54F2-4748-8260-9D25CAB5DBDB}" destId="{DACD645B-9565-401F-A915-F5137D3FD915}" srcOrd="0" destOrd="0" parTransId="{14157CF6-8795-426A-AC1A-71E0B0AB12BD}" sibTransId="{CBEB57D8-19DF-46F0-8DA6-29B4A8C00305}"/>
    <dgm:cxn modelId="{171D9EEA-F43E-43FC-96B1-CD00EE9FDE75}" type="presParOf" srcId="{C49F8795-53FA-4516-B478-16A475534E2C}" destId="{1632DA1D-96F7-46B4-819F-842AC2D99B3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9FD944-9322-46D0-BFFF-45FF9FF63C90}" type="doc">
      <dgm:prSet loTypeId="urn:microsoft.com/office/officeart/2005/8/layout/l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F008074-48CF-44D0-876A-C05ABDE93416}">
      <dgm:prSet custT="1"/>
      <dgm:spPr/>
      <dgm:t>
        <a:bodyPr/>
        <a:lstStyle/>
        <a:p>
          <a:pPr rtl="0"/>
          <a:r>
            <a:rPr lang="ru-RU" sz="1400" b="1" dirty="0" smtClean="0"/>
            <a:t>Разнообразие форм в соответствии с содержанием предмета химии.</a:t>
          </a:r>
          <a:endParaRPr lang="uk-UA" sz="1400" b="1" dirty="0">
            <a:solidFill>
              <a:schemeClr val="bg2">
                <a:lumMod val="10000"/>
              </a:schemeClr>
            </a:solidFill>
          </a:endParaRPr>
        </a:p>
      </dgm:t>
    </dgm:pt>
    <dgm:pt modelId="{803F7820-E36C-4634-986F-141C551677CC}" type="parTrans" cxnId="{D8DB8360-8C83-49AC-A992-F7E9A4EF4969}">
      <dgm:prSet/>
      <dgm:spPr/>
      <dgm:t>
        <a:bodyPr/>
        <a:lstStyle/>
        <a:p>
          <a:endParaRPr lang="uk-UA"/>
        </a:p>
      </dgm:t>
    </dgm:pt>
    <dgm:pt modelId="{7826DA45-C3D9-412A-B1A7-13FAA4CE0ADE}" type="sibTrans" cxnId="{D8DB8360-8C83-49AC-A992-F7E9A4EF4969}">
      <dgm:prSet/>
      <dgm:spPr/>
      <dgm:t>
        <a:bodyPr/>
        <a:lstStyle/>
        <a:p>
          <a:endParaRPr lang="uk-UA"/>
        </a:p>
      </dgm:t>
    </dgm:pt>
    <dgm:pt modelId="{4D6E3B03-BA9A-4F49-B93D-80D04C830121}">
      <dgm:prSet/>
      <dgm:spPr/>
      <dgm:t>
        <a:bodyPr/>
        <a:lstStyle/>
        <a:p>
          <a:pPr rtl="0"/>
          <a:r>
            <a:rPr lang="ru-RU" b="1" dirty="0" smtClean="0"/>
            <a:t>Учёт индивидуальных творческих способностей учащихся и индивидуальная работа с ними</a:t>
          </a:r>
          <a:endParaRPr lang="uk-UA" b="1" dirty="0">
            <a:solidFill>
              <a:schemeClr val="bg2">
                <a:lumMod val="10000"/>
              </a:schemeClr>
            </a:solidFill>
          </a:endParaRPr>
        </a:p>
      </dgm:t>
    </dgm:pt>
    <dgm:pt modelId="{1F778C7E-067E-4CEA-84FC-1C4234FC2040}" type="parTrans" cxnId="{05930DA3-3980-42E1-BDF2-D69181E4AF62}">
      <dgm:prSet/>
      <dgm:spPr/>
      <dgm:t>
        <a:bodyPr/>
        <a:lstStyle/>
        <a:p>
          <a:endParaRPr lang="uk-UA"/>
        </a:p>
      </dgm:t>
    </dgm:pt>
    <dgm:pt modelId="{C4745346-492D-4E04-B4B9-9A627DB42609}" type="sibTrans" cxnId="{05930DA3-3980-42E1-BDF2-D69181E4AF62}">
      <dgm:prSet/>
      <dgm:spPr/>
      <dgm:t>
        <a:bodyPr/>
        <a:lstStyle/>
        <a:p>
          <a:endParaRPr lang="uk-UA"/>
        </a:p>
      </dgm:t>
    </dgm:pt>
    <dgm:pt modelId="{78AB43E0-55D0-40F7-A10F-0BDC7AD2CB23}">
      <dgm:prSet/>
      <dgm:spPr/>
      <dgm:t>
        <a:bodyPr/>
        <a:lstStyle/>
        <a:p>
          <a:pPr rtl="0"/>
          <a:r>
            <a:rPr lang="ru-RU" b="1" dirty="0" smtClean="0"/>
            <a:t>Обеспечение каждого ученика необходимым уровнем химических знаний</a:t>
          </a:r>
          <a:r>
            <a:rPr lang="ru-RU" dirty="0" smtClean="0"/>
            <a:t>.</a:t>
          </a:r>
          <a:endParaRPr lang="uk-UA" dirty="0">
            <a:solidFill>
              <a:schemeClr val="bg2">
                <a:lumMod val="10000"/>
              </a:schemeClr>
            </a:solidFill>
          </a:endParaRPr>
        </a:p>
      </dgm:t>
    </dgm:pt>
    <dgm:pt modelId="{7F69A433-0232-4150-AC9F-F8C954AFBAD5}" type="parTrans" cxnId="{2EE1A593-B5F4-46C3-A25C-D8E4170A0043}">
      <dgm:prSet/>
      <dgm:spPr/>
      <dgm:t>
        <a:bodyPr/>
        <a:lstStyle/>
        <a:p>
          <a:endParaRPr lang="uk-UA"/>
        </a:p>
      </dgm:t>
    </dgm:pt>
    <dgm:pt modelId="{1D9341CE-3A76-4BEE-9807-7571B7432CAD}" type="sibTrans" cxnId="{2EE1A593-B5F4-46C3-A25C-D8E4170A0043}">
      <dgm:prSet/>
      <dgm:spPr/>
      <dgm:t>
        <a:bodyPr/>
        <a:lstStyle/>
        <a:p>
          <a:endParaRPr lang="uk-UA"/>
        </a:p>
      </dgm:t>
    </dgm:pt>
    <dgm:pt modelId="{1EAD87B3-6C3B-4730-8B68-1DD208EDAD50}">
      <dgm:prSet custT="1"/>
      <dgm:spPr/>
      <dgm:t>
        <a:bodyPr/>
        <a:lstStyle/>
        <a:p>
          <a:pPr rtl="0"/>
          <a:r>
            <a:rPr lang="uk-UA" sz="1600" b="1" dirty="0" err="1" smtClean="0">
              <a:solidFill>
                <a:schemeClr val="bg1"/>
              </a:solidFill>
              <a:effectLst/>
              <a:latin typeface="+mj-lt"/>
              <a:ea typeface="Times New Roman"/>
            </a:rPr>
            <a:t>Приобретение</a:t>
          </a:r>
          <a:r>
            <a:rPr lang="uk-UA" sz="1600" b="1" dirty="0" smtClean="0">
              <a:solidFill>
                <a:schemeClr val="bg1"/>
              </a:solidFill>
              <a:effectLst/>
              <a:latin typeface="+mj-lt"/>
              <a:ea typeface="Times New Roman"/>
            </a:rPr>
            <a:t> </a:t>
          </a:r>
          <a:r>
            <a:rPr lang="uk-UA" sz="1600" b="1" dirty="0" err="1" smtClean="0">
              <a:solidFill>
                <a:schemeClr val="bg1"/>
              </a:solidFill>
              <a:effectLst/>
              <a:latin typeface="+mj-lt"/>
              <a:ea typeface="Times New Roman"/>
            </a:rPr>
            <a:t>необходимого</a:t>
          </a:r>
          <a:r>
            <a:rPr lang="uk-UA" sz="1600" b="1" dirty="0" smtClean="0">
              <a:solidFill>
                <a:schemeClr val="bg1"/>
              </a:solidFill>
              <a:effectLst/>
              <a:latin typeface="+mj-lt"/>
              <a:ea typeface="Times New Roman"/>
            </a:rPr>
            <a:t> </a:t>
          </a:r>
          <a:r>
            <a:rPr lang="uk-UA" sz="1600" b="1" dirty="0" err="1" smtClean="0">
              <a:solidFill>
                <a:schemeClr val="bg1"/>
              </a:solidFill>
              <a:effectLst/>
              <a:latin typeface="+mj-lt"/>
              <a:ea typeface="Times New Roman"/>
            </a:rPr>
            <a:t>жизненного</a:t>
          </a:r>
          <a:r>
            <a:rPr lang="uk-UA" sz="1600" b="1" dirty="0" smtClean="0">
              <a:solidFill>
                <a:schemeClr val="bg1"/>
              </a:solidFill>
              <a:effectLst/>
              <a:latin typeface="+mj-lt"/>
              <a:ea typeface="Times New Roman"/>
            </a:rPr>
            <a:t> </a:t>
          </a:r>
          <a:r>
            <a:rPr lang="uk-UA" sz="1600" b="1" dirty="0" err="1" smtClean="0">
              <a:solidFill>
                <a:schemeClr val="bg1"/>
              </a:solidFill>
              <a:effectLst/>
              <a:latin typeface="+mj-lt"/>
              <a:ea typeface="Times New Roman"/>
            </a:rPr>
            <a:t>опыта</a:t>
          </a:r>
          <a:r>
            <a:rPr lang="uk-UA" sz="1600" b="1" dirty="0" smtClean="0">
              <a:solidFill>
                <a:schemeClr val="bg1"/>
              </a:solidFill>
              <a:effectLst/>
              <a:latin typeface="+mj-lt"/>
              <a:ea typeface="Times New Roman"/>
            </a:rPr>
            <a:t>,  </a:t>
          </a:r>
          <a:r>
            <a:rPr lang="uk-UA" sz="1600" b="1" dirty="0" err="1" smtClean="0">
              <a:solidFill>
                <a:schemeClr val="bg1"/>
              </a:solidFill>
              <a:effectLst/>
              <a:latin typeface="+mj-lt"/>
              <a:ea typeface="Times New Roman"/>
            </a:rPr>
            <a:t>профессионального</a:t>
          </a:r>
          <a:r>
            <a:rPr lang="uk-UA" sz="1600" b="1" dirty="0" smtClean="0">
              <a:solidFill>
                <a:schemeClr val="bg1"/>
              </a:solidFill>
              <a:effectLst/>
              <a:latin typeface="+mj-lt"/>
              <a:ea typeface="Times New Roman"/>
            </a:rPr>
            <a:t> </a:t>
          </a:r>
          <a:r>
            <a:rPr lang="uk-UA" sz="1600" b="1" dirty="0" err="1" smtClean="0">
              <a:solidFill>
                <a:schemeClr val="bg1"/>
              </a:solidFill>
              <a:effectLst/>
              <a:latin typeface="+mj-lt"/>
              <a:ea typeface="Times New Roman"/>
            </a:rPr>
            <a:t>самооопределения</a:t>
          </a:r>
          <a:r>
            <a:rPr lang="uk-UA" sz="1600" dirty="0" smtClean="0">
              <a:solidFill>
                <a:schemeClr val="bg1"/>
              </a:solidFill>
              <a:effectLst/>
              <a:latin typeface="Times New Roman"/>
              <a:ea typeface="Times New Roman"/>
            </a:rPr>
            <a:t>.</a:t>
          </a:r>
          <a:endParaRPr lang="uk-UA" sz="1600" dirty="0">
            <a:solidFill>
              <a:schemeClr val="bg1"/>
            </a:solidFill>
          </a:endParaRPr>
        </a:p>
      </dgm:t>
    </dgm:pt>
    <dgm:pt modelId="{1F670D83-8E87-42C7-9C7C-FEB2749D89A8}" type="parTrans" cxnId="{B23BE42C-F95F-4F9B-9CC9-15258DF92D06}">
      <dgm:prSet/>
      <dgm:spPr/>
      <dgm:t>
        <a:bodyPr/>
        <a:lstStyle/>
        <a:p>
          <a:endParaRPr lang="ru-RU"/>
        </a:p>
      </dgm:t>
    </dgm:pt>
    <dgm:pt modelId="{884C9750-1FDA-44DE-8A4D-E5D6C886FB43}" type="sibTrans" cxnId="{B23BE42C-F95F-4F9B-9CC9-15258DF92D06}">
      <dgm:prSet/>
      <dgm:spPr/>
      <dgm:t>
        <a:bodyPr/>
        <a:lstStyle/>
        <a:p>
          <a:endParaRPr lang="ru-RU"/>
        </a:p>
      </dgm:t>
    </dgm:pt>
    <dgm:pt modelId="{1BB0D1C6-0490-48FC-9083-A139264E84AF}">
      <dgm:prSet/>
      <dgm:spPr/>
      <dgm:t>
        <a:bodyPr/>
        <a:lstStyle/>
        <a:p>
          <a:r>
            <a:rPr lang="ru-RU" b="1" dirty="0" smtClean="0"/>
            <a:t>Отбор средств и методов обучения и воспитания в системе личностно-ориентированного подхода</a:t>
          </a:r>
          <a:r>
            <a:rPr lang="ru-RU" dirty="0" smtClean="0"/>
            <a:t>.</a:t>
          </a:r>
          <a:endParaRPr lang="ru-RU" dirty="0"/>
        </a:p>
      </dgm:t>
    </dgm:pt>
    <dgm:pt modelId="{6A09CDF1-6C86-4F53-88E4-20B60A82D00B}" type="parTrans" cxnId="{E1954670-1A1A-4B18-B303-00D510171D4B}">
      <dgm:prSet/>
      <dgm:spPr/>
      <dgm:t>
        <a:bodyPr/>
        <a:lstStyle/>
        <a:p>
          <a:endParaRPr lang="ru-RU"/>
        </a:p>
      </dgm:t>
    </dgm:pt>
    <dgm:pt modelId="{416D86F8-11BC-4801-851E-FB05F05BDD51}" type="sibTrans" cxnId="{E1954670-1A1A-4B18-B303-00D510171D4B}">
      <dgm:prSet/>
      <dgm:spPr/>
      <dgm:t>
        <a:bodyPr/>
        <a:lstStyle/>
        <a:p>
          <a:endParaRPr lang="ru-RU"/>
        </a:p>
      </dgm:t>
    </dgm:pt>
    <dgm:pt modelId="{55AF2FD9-F0BA-4875-89DA-85978322587C}" type="pres">
      <dgm:prSet presAssocID="{089FD944-9322-46D0-BFFF-45FF9FF63C9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42116718-73B6-48F0-BE85-D1E0BA632BDA}" type="pres">
      <dgm:prSet presAssocID="{6F008074-48CF-44D0-876A-C05ABDE93416}" presName="horFlow" presStyleCnt="0"/>
      <dgm:spPr/>
      <dgm:t>
        <a:bodyPr/>
        <a:lstStyle/>
        <a:p>
          <a:endParaRPr lang="ru-RU"/>
        </a:p>
      </dgm:t>
    </dgm:pt>
    <dgm:pt modelId="{D3F52242-6FBE-48AC-8436-48C24264C2D8}" type="pres">
      <dgm:prSet presAssocID="{6F008074-48CF-44D0-876A-C05ABDE93416}" presName="bigChev" presStyleLbl="node1" presStyleIdx="0" presStyleCnt="5" custScaleX="231412" custScaleY="92028" custLinFactNeighborX="11306" custLinFactNeighborY="-19650"/>
      <dgm:spPr/>
      <dgm:t>
        <a:bodyPr/>
        <a:lstStyle/>
        <a:p>
          <a:endParaRPr lang="uk-UA"/>
        </a:p>
      </dgm:t>
    </dgm:pt>
    <dgm:pt modelId="{1C83ED66-43BF-4A25-8098-0829EE73ECAD}" type="pres">
      <dgm:prSet presAssocID="{6F008074-48CF-44D0-876A-C05ABDE93416}" presName="vSp" presStyleCnt="0"/>
      <dgm:spPr/>
      <dgm:t>
        <a:bodyPr/>
        <a:lstStyle/>
        <a:p>
          <a:endParaRPr lang="ru-RU"/>
        </a:p>
      </dgm:t>
    </dgm:pt>
    <dgm:pt modelId="{3439921E-C15D-4BAF-9FA2-DC7B4EEF3235}" type="pres">
      <dgm:prSet presAssocID="{1BB0D1C6-0490-48FC-9083-A139264E84AF}" presName="horFlow" presStyleCnt="0"/>
      <dgm:spPr/>
    </dgm:pt>
    <dgm:pt modelId="{D3CD94AD-2B75-44DB-ADE3-A0BB8805F97F}" type="pres">
      <dgm:prSet presAssocID="{1BB0D1C6-0490-48FC-9083-A139264E84AF}" presName="bigChev" presStyleLbl="node1" presStyleIdx="1" presStyleCnt="5" custScaleX="231412" custScaleY="89233" custLinFactNeighborX="0" custLinFactNeighborY="-12392"/>
      <dgm:spPr/>
      <dgm:t>
        <a:bodyPr/>
        <a:lstStyle/>
        <a:p>
          <a:endParaRPr lang="ru-RU"/>
        </a:p>
      </dgm:t>
    </dgm:pt>
    <dgm:pt modelId="{EB149BDF-4285-4DE3-9409-1BA894C3A918}" type="pres">
      <dgm:prSet presAssocID="{1BB0D1C6-0490-48FC-9083-A139264E84AF}" presName="vSp" presStyleCnt="0"/>
      <dgm:spPr/>
    </dgm:pt>
    <dgm:pt modelId="{93C45387-4673-4E28-8A74-5B04477FA938}" type="pres">
      <dgm:prSet presAssocID="{4D6E3B03-BA9A-4F49-B93D-80D04C830121}" presName="horFlow" presStyleCnt="0"/>
      <dgm:spPr/>
      <dgm:t>
        <a:bodyPr/>
        <a:lstStyle/>
        <a:p>
          <a:endParaRPr lang="ru-RU"/>
        </a:p>
      </dgm:t>
    </dgm:pt>
    <dgm:pt modelId="{8A7229CE-84E5-4244-BE2E-F252EA07C620}" type="pres">
      <dgm:prSet presAssocID="{4D6E3B03-BA9A-4F49-B93D-80D04C830121}" presName="bigChev" presStyleLbl="node1" presStyleIdx="2" presStyleCnt="5" custScaleX="231412" custLinFactNeighborX="0" custLinFactNeighborY="-10432"/>
      <dgm:spPr/>
      <dgm:t>
        <a:bodyPr/>
        <a:lstStyle/>
        <a:p>
          <a:endParaRPr lang="uk-UA"/>
        </a:p>
      </dgm:t>
    </dgm:pt>
    <dgm:pt modelId="{299B8E0E-7723-4262-88BB-ADBD07ABFC0D}" type="pres">
      <dgm:prSet presAssocID="{4D6E3B03-BA9A-4F49-B93D-80D04C830121}" presName="vSp" presStyleCnt="0"/>
      <dgm:spPr/>
      <dgm:t>
        <a:bodyPr/>
        <a:lstStyle/>
        <a:p>
          <a:endParaRPr lang="ru-RU"/>
        </a:p>
      </dgm:t>
    </dgm:pt>
    <dgm:pt modelId="{B6EBDCB5-F827-44BB-BB9A-9711DF27EAC6}" type="pres">
      <dgm:prSet presAssocID="{78AB43E0-55D0-40F7-A10F-0BDC7AD2CB23}" presName="horFlow" presStyleCnt="0"/>
      <dgm:spPr/>
      <dgm:t>
        <a:bodyPr/>
        <a:lstStyle/>
        <a:p>
          <a:endParaRPr lang="ru-RU"/>
        </a:p>
      </dgm:t>
    </dgm:pt>
    <dgm:pt modelId="{7E34BA28-5BC0-48AF-B07E-A78EC117149A}" type="pres">
      <dgm:prSet presAssocID="{78AB43E0-55D0-40F7-A10F-0BDC7AD2CB23}" presName="bigChev" presStyleLbl="node1" presStyleIdx="3" presStyleCnt="5" custScaleX="231412" custLinFactNeighborX="0" custLinFactNeighborY="-11146"/>
      <dgm:spPr/>
      <dgm:t>
        <a:bodyPr/>
        <a:lstStyle/>
        <a:p>
          <a:endParaRPr lang="uk-UA"/>
        </a:p>
      </dgm:t>
    </dgm:pt>
    <dgm:pt modelId="{3865FCE8-6C2C-47D8-8C1F-3FEB0C25AC6B}" type="pres">
      <dgm:prSet presAssocID="{78AB43E0-55D0-40F7-A10F-0BDC7AD2CB23}" presName="vSp" presStyleCnt="0"/>
      <dgm:spPr/>
      <dgm:t>
        <a:bodyPr/>
        <a:lstStyle/>
        <a:p>
          <a:endParaRPr lang="ru-RU"/>
        </a:p>
      </dgm:t>
    </dgm:pt>
    <dgm:pt modelId="{1D8855B0-16B5-467E-A7E6-4D024AC79E8A}" type="pres">
      <dgm:prSet presAssocID="{1EAD87B3-6C3B-4730-8B68-1DD208EDAD50}" presName="horFlow" presStyleCnt="0"/>
      <dgm:spPr/>
      <dgm:t>
        <a:bodyPr/>
        <a:lstStyle/>
        <a:p>
          <a:endParaRPr lang="ru-RU"/>
        </a:p>
      </dgm:t>
    </dgm:pt>
    <dgm:pt modelId="{CEE18E00-2B26-42AA-AE8F-64DA4FE93A29}" type="pres">
      <dgm:prSet presAssocID="{1EAD87B3-6C3B-4730-8B68-1DD208EDAD50}" presName="bigChev" presStyleLbl="node1" presStyleIdx="4" presStyleCnt="5" custScaleX="231412" custScaleY="89864" custLinFactNeighborX="0" custLinFactNeighborY="-3769"/>
      <dgm:spPr/>
      <dgm:t>
        <a:bodyPr/>
        <a:lstStyle/>
        <a:p>
          <a:endParaRPr lang="ru-RU"/>
        </a:p>
      </dgm:t>
    </dgm:pt>
  </dgm:ptLst>
  <dgm:cxnLst>
    <dgm:cxn modelId="{E1954670-1A1A-4B18-B303-00D510171D4B}" srcId="{089FD944-9322-46D0-BFFF-45FF9FF63C90}" destId="{1BB0D1C6-0490-48FC-9083-A139264E84AF}" srcOrd="1" destOrd="0" parTransId="{6A09CDF1-6C86-4F53-88E4-20B60A82D00B}" sibTransId="{416D86F8-11BC-4801-851E-FB05F05BDD51}"/>
    <dgm:cxn modelId="{B23BE42C-F95F-4F9B-9CC9-15258DF92D06}" srcId="{089FD944-9322-46D0-BFFF-45FF9FF63C90}" destId="{1EAD87B3-6C3B-4730-8B68-1DD208EDAD50}" srcOrd="4" destOrd="0" parTransId="{1F670D83-8E87-42C7-9C7C-FEB2749D89A8}" sibTransId="{884C9750-1FDA-44DE-8A4D-E5D6C886FB43}"/>
    <dgm:cxn modelId="{1C31DB09-3AA4-4A84-A70E-5BA7A1E43A5A}" type="presOf" srcId="{1BB0D1C6-0490-48FC-9083-A139264E84AF}" destId="{D3CD94AD-2B75-44DB-ADE3-A0BB8805F97F}" srcOrd="0" destOrd="0" presId="urn:microsoft.com/office/officeart/2005/8/layout/lProcess3"/>
    <dgm:cxn modelId="{16E9F7F5-1DBC-47C3-953C-288DD82F74D9}" type="presOf" srcId="{089FD944-9322-46D0-BFFF-45FF9FF63C90}" destId="{55AF2FD9-F0BA-4875-89DA-85978322587C}" srcOrd="0" destOrd="0" presId="urn:microsoft.com/office/officeart/2005/8/layout/lProcess3"/>
    <dgm:cxn modelId="{42C3AE6E-3EEA-4910-A203-291965779A90}" type="presOf" srcId="{6F008074-48CF-44D0-876A-C05ABDE93416}" destId="{D3F52242-6FBE-48AC-8436-48C24264C2D8}" srcOrd="0" destOrd="0" presId="urn:microsoft.com/office/officeart/2005/8/layout/lProcess3"/>
    <dgm:cxn modelId="{5C387CEE-4CC6-4EF0-AE7B-5E2374C1EE27}" type="presOf" srcId="{4D6E3B03-BA9A-4F49-B93D-80D04C830121}" destId="{8A7229CE-84E5-4244-BE2E-F252EA07C620}" srcOrd="0" destOrd="0" presId="urn:microsoft.com/office/officeart/2005/8/layout/lProcess3"/>
    <dgm:cxn modelId="{2EE1A593-B5F4-46C3-A25C-D8E4170A0043}" srcId="{089FD944-9322-46D0-BFFF-45FF9FF63C90}" destId="{78AB43E0-55D0-40F7-A10F-0BDC7AD2CB23}" srcOrd="3" destOrd="0" parTransId="{7F69A433-0232-4150-AC9F-F8C954AFBAD5}" sibTransId="{1D9341CE-3A76-4BEE-9807-7571B7432CAD}"/>
    <dgm:cxn modelId="{05930DA3-3980-42E1-BDF2-D69181E4AF62}" srcId="{089FD944-9322-46D0-BFFF-45FF9FF63C90}" destId="{4D6E3B03-BA9A-4F49-B93D-80D04C830121}" srcOrd="2" destOrd="0" parTransId="{1F778C7E-067E-4CEA-84FC-1C4234FC2040}" sibTransId="{C4745346-492D-4E04-B4B9-9A627DB42609}"/>
    <dgm:cxn modelId="{D8DB8360-8C83-49AC-A992-F7E9A4EF4969}" srcId="{089FD944-9322-46D0-BFFF-45FF9FF63C90}" destId="{6F008074-48CF-44D0-876A-C05ABDE93416}" srcOrd="0" destOrd="0" parTransId="{803F7820-E36C-4634-986F-141C551677CC}" sibTransId="{7826DA45-C3D9-412A-B1A7-13FAA4CE0ADE}"/>
    <dgm:cxn modelId="{B9BFAE88-3D7E-4131-9C8E-07EA72483F2D}" type="presOf" srcId="{78AB43E0-55D0-40F7-A10F-0BDC7AD2CB23}" destId="{7E34BA28-5BC0-48AF-B07E-A78EC117149A}" srcOrd="0" destOrd="0" presId="urn:microsoft.com/office/officeart/2005/8/layout/lProcess3"/>
    <dgm:cxn modelId="{A0617DB0-A373-4BB1-ADCE-25E6F3B72B3D}" type="presOf" srcId="{1EAD87B3-6C3B-4730-8B68-1DD208EDAD50}" destId="{CEE18E00-2B26-42AA-AE8F-64DA4FE93A29}" srcOrd="0" destOrd="0" presId="urn:microsoft.com/office/officeart/2005/8/layout/lProcess3"/>
    <dgm:cxn modelId="{BC51EEE2-A730-42E7-966B-D5DA85314E04}" type="presParOf" srcId="{55AF2FD9-F0BA-4875-89DA-85978322587C}" destId="{42116718-73B6-48F0-BE85-D1E0BA632BDA}" srcOrd="0" destOrd="0" presId="urn:microsoft.com/office/officeart/2005/8/layout/lProcess3"/>
    <dgm:cxn modelId="{E217829F-904C-4884-B7F3-D36B827F261B}" type="presParOf" srcId="{42116718-73B6-48F0-BE85-D1E0BA632BDA}" destId="{D3F52242-6FBE-48AC-8436-48C24264C2D8}" srcOrd="0" destOrd="0" presId="urn:microsoft.com/office/officeart/2005/8/layout/lProcess3"/>
    <dgm:cxn modelId="{EF9495B6-D52B-4045-828E-7DE51468A69F}" type="presParOf" srcId="{55AF2FD9-F0BA-4875-89DA-85978322587C}" destId="{1C83ED66-43BF-4A25-8098-0829EE73ECAD}" srcOrd="1" destOrd="0" presId="urn:microsoft.com/office/officeart/2005/8/layout/lProcess3"/>
    <dgm:cxn modelId="{7AF7E600-0B02-4030-9577-C573D542AF1E}" type="presParOf" srcId="{55AF2FD9-F0BA-4875-89DA-85978322587C}" destId="{3439921E-C15D-4BAF-9FA2-DC7B4EEF3235}" srcOrd="2" destOrd="0" presId="urn:microsoft.com/office/officeart/2005/8/layout/lProcess3"/>
    <dgm:cxn modelId="{092BD0E1-AE20-489A-A06A-35593B1886F5}" type="presParOf" srcId="{3439921E-C15D-4BAF-9FA2-DC7B4EEF3235}" destId="{D3CD94AD-2B75-44DB-ADE3-A0BB8805F97F}" srcOrd="0" destOrd="0" presId="urn:microsoft.com/office/officeart/2005/8/layout/lProcess3"/>
    <dgm:cxn modelId="{C96B00B6-956C-4C89-8DC1-7689267E80A2}" type="presParOf" srcId="{55AF2FD9-F0BA-4875-89DA-85978322587C}" destId="{EB149BDF-4285-4DE3-9409-1BA894C3A918}" srcOrd="3" destOrd="0" presId="urn:microsoft.com/office/officeart/2005/8/layout/lProcess3"/>
    <dgm:cxn modelId="{812CF4CC-0D26-41A8-B0C9-A2F97C03CA8F}" type="presParOf" srcId="{55AF2FD9-F0BA-4875-89DA-85978322587C}" destId="{93C45387-4673-4E28-8A74-5B04477FA938}" srcOrd="4" destOrd="0" presId="urn:microsoft.com/office/officeart/2005/8/layout/lProcess3"/>
    <dgm:cxn modelId="{EFC425BC-13D0-402E-93B1-C3B715B37C6D}" type="presParOf" srcId="{93C45387-4673-4E28-8A74-5B04477FA938}" destId="{8A7229CE-84E5-4244-BE2E-F252EA07C620}" srcOrd="0" destOrd="0" presId="urn:microsoft.com/office/officeart/2005/8/layout/lProcess3"/>
    <dgm:cxn modelId="{C1A89EFE-B2DC-47B4-9793-B2B5877DA06A}" type="presParOf" srcId="{55AF2FD9-F0BA-4875-89DA-85978322587C}" destId="{299B8E0E-7723-4262-88BB-ADBD07ABFC0D}" srcOrd="5" destOrd="0" presId="urn:microsoft.com/office/officeart/2005/8/layout/lProcess3"/>
    <dgm:cxn modelId="{8276B324-6BD6-4989-9A9E-492EF6704390}" type="presParOf" srcId="{55AF2FD9-F0BA-4875-89DA-85978322587C}" destId="{B6EBDCB5-F827-44BB-BB9A-9711DF27EAC6}" srcOrd="6" destOrd="0" presId="urn:microsoft.com/office/officeart/2005/8/layout/lProcess3"/>
    <dgm:cxn modelId="{A8B81D92-1D3C-448E-B163-9252071B21DA}" type="presParOf" srcId="{B6EBDCB5-F827-44BB-BB9A-9711DF27EAC6}" destId="{7E34BA28-5BC0-48AF-B07E-A78EC117149A}" srcOrd="0" destOrd="0" presId="urn:microsoft.com/office/officeart/2005/8/layout/lProcess3"/>
    <dgm:cxn modelId="{85E2E819-9134-45C6-8A6A-451570F3AA95}" type="presParOf" srcId="{55AF2FD9-F0BA-4875-89DA-85978322587C}" destId="{3865FCE8-6C2C-47D8-8C1F-3FEB0C25AC6B}" srcOrd="7" destOrd="0" presId="urn:microsoft.com/office/officeart/2005/8/layout/lProcess3"/>
    <dgm:cxn modelId="{03F94E4C-92AD-41F5-9B76-D43119D2C9D2}" type="presParOf" srcId="{55AF2FD9-F0BA-4875-89DA-85978322587C}" destId="{1D8855B0-16B5-467E-A7E6-4D024AC79E8A}" srcOrd="8" destOrd="0" presId="urn:microsoft.com/office/officeart/2005/8/layout/lProcess3"/>
    <dgm:cxn modelId="{2899DB57-1074-47C2-8722-58BBDAE80B68}" type="presParOf" srcId="{1D8855B0-16B5-467E-A7E6-4D024AC79E8A}" destId="{CEE18E00-2B26-42AA-AE8F-64DA4FE93A29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FAD474-6448-426D-B6A9-360661B8FD6C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39B05B9-8A1E-4C5B-AFA2-B0377CBAA773}">
      <dgm:prSet/>
      <dgm:spPr/>
      <dgm:t>
        <a:bodyPr/>
        <a:lstStyle/>
        <a:p>
          <a:pPr rtl="0"/>
          <a:endParaRPr lang="uk-UA" dirty="0"/>
        </a:p>
      </dgm:t>
    </dgm:pt>
    <dgm:pt modelId="{2276C1CB-B4D0-4B01-8F89-C81D43DDC235}" type="parTrans" cxnId="{7DE03316-4FBF-4866-9D73-D3733C91FD01}">
      <dgm:prSet/>
      <dgm:spPr/>
      <dgm:t>
        <a:bodyPr/>
        <a:lstStyle/>
        <a:p>
          <a:endParaRPr lang="uk-UA"/>
        </a:p>
      </dgm:t>
    </dgm:pt>
    <dgm:pt modelId="{CBCFCFF4-3EFB-44FD-9229-171BD81E03ED}" type="sibTrans" cxnId="{7DE03316-4FBF-4866-9D73-D3733C91FD01}">
      <dgm:prSet/>
      <dgm:spPr/>
      <dgm:t>
        <a:bodyPr/>
        <a:lstStyle/>
        <a:p>
          <a:endParaRPr lang="uk-UA"/>
        </a:p>
      </dgm:t>
    </dgm:pt>
    <dgm:pt modelId="{E20ADB6A-10DE-4956-A5FE-5C3551DB4836}">
      <dgm:prSet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Дитина від своєї природи - допитливий дослідник, відкривач світу. Слід  дитину спонукати до самостійної пізнавальної діяльності, формуючи з малих літ допитливість, прагнення до навчання, яке має бути радісною працею. </a:t>
          </a:r>
          <a:endParaRPr lang="en-US" b="1" dirty="0" smtClean="0">
            <a:solidFill>
              <a:schemeClr val="bg1"/>
            </a:solidFill>
          </a:endParaRPr>
        </a:p>
        <a:p>
          <a:r>
            <a:rPr lang="uk-UA" b="1" dirty="0" smtClean="0">
              <a:solidFill>
                <a:schemeClr val="bg1"/>
              </a:solidFill>
            </a:rPr>
            <a:t>В.О.Сухомлинський</a:t>
          </a:r>
          <a:endParaRPr lang="ru-RU" b="1" dirty="0">
            <a:solidFill>
              <a:schemeClr val="bg1"/>
            </a:solidFill>
          </a:endParaRPr>
        </a:p>
      </dgm:t>
    </dgm:pt>
    <dgm:pt modelId="{E3445B9E-98BD-4D29-807F-20E775894119}" type="parTrans" cxnId="{90C36928-841B-416E-93C4-3B2C2F2A7395}">
      <dgm:prSet/>
      <dgm:spPr/>
      <dgm:t>
        <a:bodyPr/>
        <a:lstStyle/>
        <a:p>
          <a:endParaRPr lang="ru-RU"/>
        </a:p>
      </dgm:t>
    </dgm:pt>
    <dgm:pt modelId="{1CB04482-3BF7-43A2-A564-0DA27869FBF2}" type="sibTrans" cxnId="{90C36928-841B-416E-93C4-3B2C2F2A7395}">
      <dgm:prSet/>
      <dgm:spPr/>
      <dgm:t>
        <a:bodyPr/>
        <a:lstStyle/>
        <a:p>
          <a:endParaRPr lang="ru-RU"/>
        </a:p>
      </dgm:t>
    </dgm:pt>
    <dgm:pt modelId="{09946C8C-83D2-4F17-B5E8-A5EDDC8B8EF8}" type="pres">
      <dgm:prSet presAssocID="{5AFAD474-6448-426D-B6A9-360661B8FD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C16E4F1-6C41-42A8-816E-465E8209584B}" type="pres">
      <dgm:prSet presAssocID="{E20ADB6A-10DE-4956-A5FE-5C3551DB4836}" presName="parentText" presStyleLbl="node1" presStyleIdx="0" presStyleCnt="2" custScaleX="100000" custScaleY="115151" custLinFactY="-1956" custLinFactNeighborX="437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61450E-FB0C-4C98-B068-B969C6FBC68C}" type="pres">
      <dgm:prSet presAssocID="{1CB04482-3BF7-43A2-A564-0DA27869FBF2}" presName="spacer" presStyleCnt="0"/>
      <dgm:spPr/>
      <dgm:t>
        <a:bodyPr/>
        <a:lstStyle/>
        <a:p>
          <a:endParaRPr lang="ru-RU"/>
        </a:p>
      </dgm:t>
    </dgm:pt>
    <dgm:pt modelId="{FFB63042-F1FB-4486-82BF-FA27D84B5B59}" type="pres">
      <dgm:prSet presAssocID="{839B05B9-8A1E-4C5B-AFA2-B0377CBAA77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DE03316-4FBF-4866-9D73-D3733C91FD01}" srcId="{5AFAD474-6448-426D-B6A9-360661B8FD6C}" destId="{839B05B9-8A1E-4C5B-AFA2-B0377CBAA773}" srcOrd="1" destOrd="0" parTransId="{2276C1CB-B4D0-4B01-8F89-C81D43DDC235}" sibTransId="{CBCFCFF4-3EFB-44FD-9229-171BD81E03ED}"/>
    <dgm:cxn modelId="{CD104CA7-F38A-4F6F-B95D-E78FB869DF26}" type="presOf" srcId="{839B05B9-8A1E-4C5B-AFA2-B0377CBAA773}" destId="{FFB63042-F1FB-4486-82BF-FA27D84B5B59}" srcOrd="0" destOrd="0" presId="urn:microsoft.com/office/officeart/2005/8/layout/vList2"/>
    <dgm:cxn modelId="{BD822CD1-DD43-42A1-AE40-2D21A463EC86}" type="presOf" srcId="{E20ADB6A-10DE-4956-A5FE-5C3551DB4836}" destId="{0C16E4F1-6C41-42A8-816E-465E8209584B}" srcOrd="0" destOrd="0" presId="urn:microsoft.com/office/officeart/2005/8/layout/vList2"/>
    <dgm:cxn modelId="{90C36928-841B-416E-93C4-3B2C2F2A7395}" srcId="{5AFAD474-6448-426D-B6A9-360661B8FD6C}" destId="{E20ADB6A-10DE-4956-A5FE-5C3551DB4836}" srcOrd="0" destOrd="0" parTransId="{E3445B9E-98BD-4D29-807F-20E775894119}" sibTransId="{1CB04482-3BF7-43A2-A564-0DA27869FBF2}"/>
    <dgm:cxn modelId="{70368CE5-701C-4AB2-AFC7-8AE91459A861}" type="presOf" srcId="{5AFAD474-6448-426D-B6A9-360661B8FD6C}" destId="{09946C8C-83D2-4F17-B5E8-A5EDDC8B8EF8}" srcOrd="0" destOrd="0" presId="urn:microsoft.com/office/officeart/2005/8/layout/vList2"/>
    <dgm:cxn modelId="{95B0D6E0-67A3-4555-B520-4ACA3D0602BE}" type="presParOf" srcId="{09946C8C-83D2-4F17-B5E8-A5EDDC8B8EF8}" destId="{0C16E4F1-6C41-42A8-816E-465E8209584B}" srcOrd="0" destOrd="0" presId="urn:microsoft.com/office/officeart/2005/8/layout/vList2"/>
    <dgm:cxn modelId="{BBB57A29-BD80-411F-8055-6CDA5164989C}" type="presParOf" srcId="{09946C8C-83D2-4F17-B5E8-A5EDDC8B8EF8}" destId="{F461450E-FB0C-4C98-B068-B969C6FBC68C}" srcOrd="1" destOrd="0" presId="urn:microsoft.com/office/officeart/2005/8/layout/vList2"/>
    <dgm:cxn modelId="{0E360758-96E4-4606-8865-C5F126B4CE78}" type="presParOf" srcId="{09946C8C-83D2-4F17-B5E8-A5EDDC8B8EF8}" destId="{FFB63042-F1FB-4486-82BF-FA27D84B5B5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85AD15-2E27-485E-A1B3-99A8390C87D1}" type="doc">
      <dgm:prSet loTypeId="urn:microsoft.com/office/officeart/2005/8/layout/radial4" loCatId="relationship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22FF8F24-8390-4A30-AD14-9230EEDCFC48}">
      <dgm:prSet phldrT="[Текст]"/>
      <dgm:spPr/>
      <dgm:t>
        <a:bodyPr/>
        <a:lstStyle/>
        <a:p>
          <a:r>
            <a:rPr lang="uk-UA" dirty="0" err="1" smtClean="0">
              <a:solidFill>
                <a:schemeClr val="bg1"/>
              </a:solidFill>
            </a:rPr>
            <a:t>Психолого-педагогические</a:t>
          </a:r>
          <a:r>
            <a:rPr lang="uk-UA" dirty="0" smtClean="0">
              <a:solidFill>
                <a:schemeClr val="bg1"/>
              </a:solidFill>
            </a:rPr>
            <a:t> </a:t>
          </a:r>
          <a:r>
            <a:rPr lang="uk-UA" dirty="0" err="1" smtClean="0">
              <a:solidFill>
                <a:schemeClr val="bg1"/>
              </a:solidFill>
            </a:rPr>
            <a:t>технологии</a:t>
          </a:r>
          <a:endParaRPr lang="ru-RU" dirty="0">
            <a:solidFill>
              <a:schemeClr val="bg1"/>
            </a:solidFill>
          </a:endParaRPr>
        </a:p>
      </dgm:t>
    </dgm:pt>
    <dgm:pt modelId="{EB08F925-7E78-4F07-ABE7-E25BB946F1A3}" type="parTrans" cxnId="{207F4536-3158-43F1-8D16-03DCB8D7EAB9}">
      <dgm:prSet/>
      <dgm:spPr/>
      <dgm:t>
        <a:bodyPr/>
        <a:lstStyle/>
        <a:p>
          <a:endParaRPr lang="ru-RU"/>
        </a:p>
      </dgm:t>
    </dgm:pt>
    <dgm:pt modelId="{DA6B0015-0CED-4FED-A3B0-6BD4DD4F5719}" type="sibTrans" cxnId="{207F4536-3158-43F1-8D16-03DCB8D7EAB9}">
      <dgm:prSet/>
      <dgm:spPr/>
      <dgm:t>
        <a:bodyPr/>
        <a:lstStyle/>
        <a:p>
          <a:endParaRPr lang="ru-RU"/>
        </a:p>
      </dgm:t>
    </dgm:pt>
    <dgm:pt modelId="{890221F4-E21B-4E29-9F7F-78E67E19FDF1}">
      <dgm:prSet/>
      <dgm:spPr/>
      <dgm:t>
        <a:bodyPr/>
        <a:lstStyle/>
        <a:p>
          <a:pPr rtl="0"/>
          <a:r>
            <a:rPr lang="ru-RU" dirty="0" smtClean="0"/>
            <a:t>Метод проектов.</a:t>
          </a:r>
          <a:endParaRPr lang="ru-RU" dirty="0">
            <a:solidFill>
              <a:schemeClr val="tx2">
                <a:lumMod val="50000"/>
              </a:schemeClr>
            </a:solidFill>
          </a:endParaRPr>
        </a:p>
      </dgm:t>
    </dgm:pt>
    <dgm:pt modelId="{BB8D0827-A55E-4688-A686-A207D8D723F4}" type="parTrans" cxnId="{F2DE7B86-FF89-4807-8D98-0E51FD785E42}">
      <dgm:prSet/>
      <dgm:spPr/>
      <dgm:t>
        <a:bodyPr/>
        <a:lstStyle/>
        <a:p>
          <a:endParaRPr lang="ru-RU"/>
        </a:p>
      </dgm:t>
    </dgm:pt>
    <dgm:pt modelId="{F3834DAA-1EBD-4D4A-90E8-AE5E17844F3C}" type="sibTrans" cxnId="{F2DE7B86-FF89-4807-8D98-0E51FD785E42}">
      <dgm:prSet/>
      <dgm:spPr/>
      <dgm:t>
        <a:bodyPr/>
        <a:lstStyle/>
        <a:p>
          <a:endParaRPr lang="ru-RU"/>
        </a:p>
      </dgm:t>
    </dgm:pt>
    <dgm:pt modelId="{FCA46C67-9954-4242-865E-878DC591E71A}">
      <dgm:prSet/>
      <dgm:spPr/>
      <dgm:t>
        <a:bodyPr/>
        <a:lstStyle/>
        <a:p>
          <a:pPr rtl="0"/>
          <a:r>
            <a:rPr lang="ru-RU" smtClean="0"/>
            <a:t>Личностно-ориентированное обучение.</a:t>
          </a:r>
          <a:endParaRPr lang="ru-RU" dirty="0">
            <a:solidFill>
              <a:schemeClr val="tx2">
                <a:lumMod val="50000"/>
              </a:schemeClr>
            </a:solidFill>
          </a:endParaRPr>
        </a:p>
      </dgm:t>
    </dgm:pt>
    <dgm:pt modelId="{8A01560B-A246-4F78-8093-354F9903A8F9}" type="parTrans" cxnId="{0FD7F0FF-D66C-4746-9844-8012D45FF31D}">
      <dgm:prSet/>
      <dgm:spPr/>
      <dgm:t>
        <a:bodyPr/>
        <a:lstStyle/>
        <a:p>
          <a:endParaRPr lang="ru-RU"/>
        </a:p>
      </dgm:t>
    </dgm:pt>
    <dgm:pt modelId="{EC5F91FE-185F-47F9-9061-3279B263B372}" type="sibTrans" cxnId="{0FD7F0FF-D66C-4746-9844-8012D45FF31D}">
      <dgm:prSet/>
      <dgm:spPr/>
      <dgm:t>
        <a:bodyPr/>
        <a:lstStyle/>
        <a:p>
          <a:endParaRPr lang="ru-RU"/>
        </a:p>
      </dgm:t>
    </dgm:pt>
    <dgm:pt modelId="{05C21297-1BBD-47BC-9892-4DA442AB68F7}">
      <dgm:prSet/>
      <dgm:spPr/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</a:rPr>
            <a:t>Исследовательская деятельность</a:t>
          </a:r>
          <a:endParaRPr lang="ru-RU" dirty="0">
            <a:solidFill>
              <a:schemeClr val="bg1"/>
            </a:solidFill>
          </a:endParaRPr>
        </a:p>
      </dgm:t>
    </dgm:pt>
    <dgm:pt modelId="{55B3A569-2558-43D0-8EB3-54F9CE0B4D04}" type="parTrans" cxnId="{41C5D2AB-D794-440E-9353-7D9D74C7E5E7}">
      <dgm:prSet/>
      <dgm:spPr/>
      <dgm:t>
        <a:bodyPr/>
        <a:lstStyle/>
        <a:p>
          <a:endParaRPr lang="ru-RU"/>
        </a:p>
      </dgm:t>
    </dgm:pt>
    <dgm:pt modelId="{CB12BB6A-ECB9-4B3F-B96A-CCF193630FBA}" type="sibTrans" cxnId="{41C5D2AB-D794-440E-9353-7D9D74C7E5E7}">
      <dgm:prSet/>
      <dgm:spPr/>
      <dgm:t>
        <a:bodyPr/>
        <a:lstStyle/>
        <a:p>
          <a:endParaRPr lang="ru-RU"/>
        </a:p>
      </dgm:t>
    </dgm:pt>
    <dgm:pt modelId="{7617826E-05DA-42F0-8722-2E2757C56ADD}">
      <dgm:prSet/>
      <dgm:spPr/>
      <dgm:t>
        <a:bodyPr/>
        <a:lstStyle/>
        <a:p>
          <a:pPr rtl="0"/>
          <a:r>
            <a:rPr lang="ru-RU" dirty="0" err="1" smtClean="0"/>
            <a:t>ИКТ-технологии</a:t>
          </a:r>
          <a:r>
            <a:rPr lang="ru-RU" dirty="0" smtClean="0"/>
            <a:t>.</a:t>
          </a:r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10DF3A8B-2760-4C39-8175-A78151B934C2}" type="parTrans" cxnId="{FEDB5880-9BC5-450D-9C40-2A6A3C7D5CE4}">
      <dgm:prSet/>
      <dgm:spPr/>
      <dgm:t>
        <a:bodyPr/>
        <a:lstStyle/>
        <a:p>
          <a:endParaRPr lang="ru-RU"/>
        </a:p>
      </dgm:t>
    </dgm:pt>
    <dgm:pt modelId="{9B4381A9-9537-41B2-80D1-621A878478DC}" type="sibTrans" cxnId="{FEDB5880-9BC5-450D-9C40-2A6A3C7D5CE4}">
      <dgm:prSet/>
      <dgm:spPr/>
      <dgm:t>
        <a:bodyPr/>
        <a:lstStyle/>
        <a:p>
          <a:endParaRPr lang="ru-RU"/>
        </a:p>
      </dgm:t>
    </dgm:pt>
    <dgm:pt modelId="{17CA0D01-5D0A-4973-BB7A-372129F7FA7C}">
      <dgm:prSet/>
      <dgm:spPr/>
      <dgm:t>
        <a:bodyPr/>
        <a:lstStyle/>
        <a:p>
          <a:pPr rtl="0"/>
          <a:r>
            <a:rPr lang="ru-RU" dirty="0" smtClean="0"/>
            <a:t>Технологии коллективного </a:t>
          </a:r>
          <a:r>
            <a:rPr lang="ru-RU" dirty="0" err="1" smtClean="0"/>
            <a:t>взаимообучения</a:t>
          </a:r>
          <a:r>
            <a:rPr lang="ru-RU" dirty="0" smtClean="0"/>
            <a:t>.</a:t>
          </a:r>
          <a:endParaRPr lang="ru-RU" dirty="0">
            <a:solidFill>
              <a:schemeClr val="tx2">
                <a:lumMod val="50000"/>
              </a:schemeClr>
            </a:solidFill>
          </a:endParaRPr>
        </a:p>
      </dgm:t>
    </dgm:pt>
    <dgm:pt modelId="{B245A495-3043-4B6D-BAB2-426CAD64CC5B}" type="sibTrans" cxnId="{BBAD8611-1988-414D-BDD2-1603067FD9F6}">
      <dgm:prSet/>
      <dgm:spPr/>
      <dgm:t>
        <a:bodyPr/>
        <a:lstStyle/>
        <a:p>
          <a:endParaRPr lang="ru-RU"/>
        </a:p>
      </dgm:t>
    </dgm:pt>
    <dgm:pt modelId="{15FF9818-DE08-4B17-91D8-56A83E7F73FB}" type="parTrans" cxnId="{BBAD8611-1988-414D-BDD2-1603067FD9F6}">
      <dgm:prSet/>
      <dgm:spPr/>
      <dgm:t>
        <a:bodyPr/>
        <a:lstStyle/>
        <a:p>
          <a:endParaRPr lang="ru-RU"/>
        </a:p>
      </dgm:t>
    </dgm:pt>
    <dgm:pt modelId="{77A8CD0B-5843-4DEE-ADA3-95A3DA908EF7}" type="pres">
      <dgm:prSet presAssocID="{F885AD15-2E27-485E-A1B3-99A8390C87D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B19B1E-1464-4D5E-8854-F45D9DADCCA9}" type="pres">
      <dgm:prSet presAssocID="{22FF8F24-8390-4A30-AD14-9230EEDCFC48}" presName="centerShape" presStyleLbl="node0" presStyleIdx="0" presStyleCnt="1"/>
      <dgm:spPr/>
      <dgm:t>
        <a:bodyPr/>
        <a:lstStyle/>
        <a:p>
          <a:endParaRPr lang="ru-RU"/>
        </a:p>
      </dgm:t>
    </dgm:pt>
    <dgm:pt modelId="{519B3EE1-5ABB-435B-8597-F3937DA9AD5F}" type="pres">
      <dgm:prSet presAssocID="{15FF9818-DE08-4B17-91D8-56A83E7F73FB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41AFE2E2-FA3E-45D3-B03C-32AF771ABE0F}" type="pres">
      <dgm:prSet presAssocID="{17CA0D01-5D0A-4973-BB7A-372129F7FA7C}" presName="node" presStyleLbl="node1" presStyleIdx="0" presStyleCnt="5" custScaleX="116789" custLinFactY="12373" custLinFactNeighborX="391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3309B-438D-42FF-868C-B0B8506F2426}" type="pres">
      <dgm:prSet presAssocID="{BB8D0827-A55E-4688-A686-A207D8D723F4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5FCD6831-442B-469C-BB8C-3572A319435E}" type="pres">
      <dgm:prSet presAssocID="{890221F4-E21B-4E29-9F7F-78E67E19FDF1}" presName="node" presStyleLbl="node1" presStyleIdx="1" presStyleCnt="5" custScaleX="103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A58FA-BD38-47F6-BF0F-C6BDC8DE0900}" type="pres">
      <dgm:prSet presAssocID="{8A01560B-A246-4F78-8093-354F9903A8F9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75480BE0-6121-4FEC-892E-C0C8741CEB4F}" type="pres">
      <dgm:prSet presAssocID="{FCA46C67-9954-4242-865E-878DC591E71A}" presName="node" presStyleLbl="node1" presStyleIdx="2" presStyleCnt="5" custScaleX="97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3DEAE9-D446-4A71-BF16-981077623C34}" type="pres">
      <dgm:prSet presAssocID="{55B3A569-2558-43D0-8EB3-54F9CE0B4D04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288A1315-1900-413A-85B8-F56CCB2CE65A}" type="pres">
      <dgm:prSet presAssocID="{05C21297-1BBD-47BC-9892-4DA442AB68F7}" presName="node" presStyleLbl="node1" presStyleIdx="3" presStyleCnt="5" custScaleX="100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24EC89-7173-4393-8BA4-65449ACB8020}" type="pres">
      <dgm:prSet presAssocID="{10DF3A8B-2760-4C39-8175-A78151B934C2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46987D79-7B5F-40D8-8323-AEE071BF4752}" type="pres">
      <dgm:prSet presAssocID="{7617826E-05DA-42F0-8722-2E2757C56AD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D7F0FF-D66C-4746-9844-8012D45FF31D}" srcId="{22FF8F24-8390-4A30-AD14-9230EEDCFC48}" destId="{FCA46C67-9954-4242-865E-878DC591E71A}" srcOrd="2" destOrd="0" parTransId="{8A01560B-A246-4F78-8093-354F9903A8F9}" sibTransId="{EC5F91FE-185F-47F9-9061-3279B263B372}"/>
    <dgm:cxn modelId="{BBAD8611-1988-414D-BDD2-1603067FD9F6}" srcId="{22FF8F24-8390-4A30-AD14-9230EEDCFC48}" destId="{17CA0D01-5D0A-4973-BB7A-372129F7FA7C}" srcOrd="0" destOrd="0" parTransId="{15FF9818-DE08-4B17-91D8-56A83E7F73FB}" sibTransId="{B245A495-3043-4B6D-BAB2-426CAD64CC5B}"/>
    <dgm:cxn modelId="{EB48D333-818E-49E4-807A-9618F8EDEE12}" type="presOf" srcId="{05C21297-1BBD-47BC-9892-4DA442AB68F7}" destId="{288A1315-1900-413A-85B8-F56CCB2CE65A}" srcOrd="0" destOrd="0" presId="urn:microsoft.com/office/officeart/2005/8/layout/radial4"/>
    <dgm:cxn modelId="{B376C6AB-3742-453B-9F53-9E38FC38A60D}" type="presOf" srcId="{15FF9818-DE08-4B17-91D8-56A83E7F73FB}" destId="{519B3EE1-5ABB-435B-8597-F3937DA9AD5F}" srcOrd="0" destOrd="0" presId="urn:microsoft.com/office/officeart/2005/8/layout/radial4"/>
    <dgm:cxn modelId="{F2DE7B86-FF89-4807-8D98-0E51FD785E42}" srcId="{22FF8F24-8390-4A30-AD14-9230EEDCFC48}" destId="{890221F4-E21B-4E29-9F7F-78E67E19FDF1}" srcOrd="1" destOrd="0" parTransId="{BB8D0827-A55E-4688-A686-A207D8D723F4}" sibTransId="{F3834DAA-1EBD-4D4A-90E8-AE5E17844F3C}"/>
    <dgm:cxn modelId="{D1C0AC11-A3B9-4EE6-B0A5-03E32DE6D0F6}" type="presOf" srcId="{22FF8F24-8390-4A30-AD14-9230EEDCFC48}" destId="{07B19B1E-1464-4D5E-8854-F45D9DADCCA9}" srcOrd="0" destOrd="0" presId="urn:microsoft.com/office/officeart/2005/8/layout/radial4"/>
    <dgm:cxn modelId="{27502F12-3E26-485A-868E-11C4D225327F}" type="presOf" srcId="{7617826E-05DA-42F0-8722-2E2757C56ADD}" destId="{46987D79-7B5F-40D8-8323-AEE071BF4752}" srcOrd="0" destOrd="0" presId="urn:microsoft.com/office/officeart/2005/8/layout/radial4"/>
    <dgm:cxn modelId="{41C5D2AB-D794-440E-9353-7D9D74C7E5E7}" srcId="{22FF8F24-8390-4A30-AD14-9230EEDCFC48}" destId="{05C21297-1BBD-47BC-9892-4DA442AB68F7}" srcOrd="3" destOrd="0" parTransId="{55B3A569-2558-43D0-8EB3-54F9CE0B4D04}" sibTransId="{CB12BB6A-ECB9-4B3F-B96A-CCF193630FBA}"/>
    <dgm:cxn modelId="{A8AD7068-01DA-40B6-A4DC-1F56BC6ECA91}" type="presOf" srcId="{FCA46C67-9954-4242-865E-878DC591E71A}" destId="{75480BE0-6121-4FEC-892E-C0C8741CEB4F}" srcOrd="0" destOrd="0" presId="urn:microsoft.com/office/officeart/2005/8/layout/radial4"/>
    <dgm:cxn modelId="{207F4536-3158-43F1-8D16-03DCB8D7EAB9}" srcId="{F885AD15-2E27-485E-A1B3-99A8390C87D1}" destId="{22FF8F24-8390-4A30-AD14-9230EEDCFC48}" srcOrd="0" destOrd="0" parTransId="{EB08F925-7E78-4F07-ABE7-E25BB946F1A3}" sibTransId="{DA6B0015-0CED-4FED-A3B0-6BD4DD4F5719}"/>
    <dgm:cxn modelId="{F1BEC1C9-A12A-49CD-B93C-8C4ED77B2152}" type="presOf" srcId="{17CA0D01-5D0A-4973-BB7A-372129F7FA7C}" destId="{41AFE2E2-FA3E-45D3-B03C-32AF771ABE0F}" srcOrd="0" destOrd="0" presId="urn:microsoft.com/office/officeart/2005/8/layout/radial4"/>
    <dgm:cxn modelId="{4A009DDE-6A4E-4840-B5CD-8A0655BA4ABB}" type="presOf" srcId="{890221F4-E21B-4E29-9F7F-78E67E19FDF1}" destId="{5FCD6831-442B-469C-BB8C-3572A319435E}" srcOrd="0" destOrd="0" presId="urn:microsoft.com/office/officeart/2005/8/layout/radial4"/>
    <dgm:cxn modelId="{8B6207C0-92FB-4EB7-82B8-17B01B3E8678}" type="presOf" srcId="{8A01560B-A246-4F78-8093-354F9903A8F9}" destId="{400A58FA-BD38-47F6-BF0F-C6BDC8DE0900}" srcOrd="0" destOrd="0" presId="urn:microsoft.com/office/officeart/2005/8/layout/radial4"/>
    <dgm:cxn modelId="{68952051-2259-497D-841F-737A76EEEC66}" type="presOf" srcId="{55B3A569-2558-43D0-8EB3-54F9CE0B4D04}" destId="{323DEAE9-D446-4A71-BF16-981077623C34}" srcOrd="0" destOrd="0" presId="urn:microsoft.com/office/officeart/2005/8/layout/radial4"/>
    <dgm:cxn modelId="{FEDB5880-9BC5-450D-9C40-2A6A3C7D5CE4}" srcId="{22FF8F24-8390-4A30-AD14-9230EEDCFC48}" destId="{7617826E-05DA-42F0-8722-2E2757C56ADD}" srcOrd="4" destOrd="0" parTransId="{10DF3A8B-2760-4C39-8175-A78151B934C2}" sibTransId="{9B4381A9-9537-41B2-80D1-621A878478DC}"/>
    <dgm:cxn modelId="{1AAC42AA-85D1-4B51-B6EF-B0412AC1E773}" type="presOf" srcId="{10DF3A8B-2760-4C39-8175-A78151B934C2}" destId="{C924EC89-7173-4393-8BA4-65449ACB8020}" srcOrd="0" destOrd="0" presId="urn:microsoft.com/office/officeart/2005/8/layout/radial4"/>
    <dgm:cxn modelId="{50E77691-EAF8-41CC-B9F5-E12FFF18D1BC}" type="presOf" srcId="{BB8D0827-A55E-4688-A686-A207D8D723F4}" destId="{B9C3309B-438D-42FF-868C-B0B8506F2426}" srcOrd="0" destOrd="0" presId="urn:microsoft.com/office/officeart/2005/8/layout/radial4"/>
    <dgm:cxn modelId="{B8035D58-874E-43FF-A2F1-797F93659925}" type="presOf" srcId="{F885AD15-2E27-485E-A1B3-99A8390C87D1}" destId="{77A8CD0B-5843-4DEE-ADA3-95A3DA908EF7}" srcOrd="0" destOrd="0" presId="urn:microsoft.com/office/officeart/2005/8/layout/radial4"/>
    <dgm:cxn modelId="{DE67BCDC-DB57-4C9D-8A81-656304D3F85E}" type="presParOf" srcId="{77A8CD0B-5843-4DEE-ADA3-95A3DA908EF7}" destId="{07B19B1E-1464-4D5E-8854-F45D9DADCCA9}" srcOrd="0" destOrd="0" presId="urn:microsoft.com/office/officeart/2005/8/layout/radial4"/>
    <dgm:cxn modelId="{756EA7A7-F7CB-4674-AB18-87E22C231BDC}" type="presParOf" srcId="{77A8CD0B-5843-4DEE-ADA3-95A3DA908EF7}" destId="{519B3EE1-5ABB-435B-8597-F3937DA9AD5F}" srcOrd="1" destOrd="0" presId="urn:microsoft.com/office/officeart/2005/8/layout/radial4"/>
    <dgm:cxn modelId="{6936540C-A0A1-4A5E-81B0-5EF9399E5533}" type="presParOf" srcId="{77A8CD0B-5843-4DEE-ADA3-95A3DA908EF7}" destId="{41AFE2E2-FA3E-45D3-B03C-32AF771ABE0F}" srcOrd="2" destOrd="0" presId="urn:microsoft.com/office/officeart/2005/8/layout/radial4"/>
    <dgm:cxn modelId="{059FDC12-8B5D-4BA4-9D00-5AC44E5DA5AC}" type="presParOf" srcId="{77A8CD0B-5843-4DEE-ADA3-95A3DA908EF7}" destId="{B9C3309B-438D-42FF-868C-B0B8506F2426}" srcOrd="3" destOrd="0" presId="urn:microsoft.com/office/officeart/2005/8/layout/radial4"/>
    <dgm:cxn modelId="{C364E999-38D7-436F-8771-E85261ABCBE1}" type="presParOf" srcId="{77A8CD0B-5843-4DEE-ADA3-95A3DA908EF7}" destId="{5FCD6831-442B-469C-BB8C-3572A319435E}" srcOrd="4" destOrd="0" presId="urn:microsoft.com/office/officeart/2005/8/layout/radial4"/>
    <dgm:cxn modelId="{DB00858D-8227-4C0F-B6D4-355706BA0C01}" type="presParOf" srcId="{77A8CD0B-5843-4DEE-ADA3-95A3DA908EF7}" destId="{400A58FA-BD38-47F6-BF0F-C6BDC8DE0900}" srcOrd="5" destOrd="0" presId="urn:microsoft.com/office/officeart/2005/8/layout/radial4"/>
    <dgm:cxn modelId="{FCFD6C32-315C-4057-92B9-3AAC0532A04A}" type="presParOf" srcId="{77A8CD0B-5843-4DEE-ADA3-95A3DA908EF7}" destId="{75480BE0-6121-4FEC-892E-C0C8741CEB4F}" srcOrd="6" destOrd="0" presId="urn:microsoft.com/office/officeart/2005/8/layout/radial4"/>
    <dgm:cxn modelId="{213E4A04-1CED-4926-AEE8-92D863F26E1E}" type="presParOf" srcId="{77A8CD0B-5843-4DEE-ADA3-95A3DA908EF7}" destId="{323DEAE9-D446-4A71-BF16-981077623C34}" srcOrd="7" destOrd="0" presId="urn:microsoft.com/office/officeart/2005/8/layout/radial4"/>
    <dgm:cxn modelId="{1E192895-23DF-420A-B8A6-747F201C3B9A}" type="presParOf" srcId="{77A8CD0B-5843-4DEE-ADA3-95A3DA908EF7}" destId="{288A1315-1900-413A-85B8-F56CCB2CE65A}" srcOrd="8" destOrd="0" presId="urn:microsoft.com/office/officeart/2005/8/layout/radial4"/>
    <dgm:cxn modelId="{A3EC2592-4991-4AC2-AD91-C5A37DC679EB}" type="presParOf" srcId="{77A8CD0B-5843-4DEE-ADA3-95A3DA908EF7}" destId="{C924EC89-7173-4393-8BA4-65449ACB8020}" srcOrd="9" destOrd="0" presId="urn:microsoft.com/office/officeart/2005/8/layout/radial4"/>
    <dgm:cxn modelId="{AF47F124-CA1A-4783-ADEF-3205AA22AA30}" type="presParOf" srcId="{77A8CD0B-5843-4DEE-ADA3-95A3DA908EF7}" destId="{46987D79-7B5F-40D8-8323-AEE071BF4752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4328E5-0000-4A60-A16F-951DDAB7B2EF}" type="doc">
      <dgm:prSet loTypeId="urn:microsoft.com/office/officeart/2005/8/layout/chevron2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CB187A-7BB4-4A21-BA03-51A222A6F279}">
      <dgm:prSet phldrT="[Текст]"/>
      <dgm:spPr/>
      <dgm:t>
        <a:bodyPr/>
        <a:lstStyle/>
        <a:p>
          <a:r>
            <a:rPr lang="uk-UA" dirty="0" smtClean="0"/>
            <a:t>1</a:t>
          </a:r>
          <a:endParaRPr lang="ru-RU" dirty="0"/>
        </a:p>
      </dgm:t>
    </dgm:pt>
    <dgm:pt modelId="{3299617E-D157-4625-AC1C-B83952EC459F}" type="parTrans" cxnId="{8331F31A-74F2-4763-BBF7-D8C7B63F800F}">
      <dgm:prSet/>
      <dgm:spPr/>
      <dgm:t>
        <a:bodyPr/>
        <a:lstStyle/>
        <a:p>
          <a:endParaRPr lang="ru-RU"/>
        </a:p>
      </dgm:t>
    </dgm:pt>
    <dgm:pt modelId="{C100DFB5-1E28-42C0-A28C-4B939C52995E}" type="sibTrans" cxnId="{8331F31A-74F2-4763-BBF7-D8C7B63F800F}">
      <dgm:prSet/>
      <dgm:spPr/>
      <dgm:t>
        <a:bodyPr/>
        <a:lstStyle/>
        <a:p>
          <a:endParaRPr lang="ru-RU"/>
        </a:p>
      </dgm:t>
    </dgm:pt>
    <dgm:pt modelId="{BBF31F4E-C1D0-4DAF-8C3F-6BD0697CDAFD}">
      <dgm:prSet phldrT="[Текст]"/>
      <dgm:spPr/>
      <dgm:t>
        <a:bodyPr/>
        <a:lstStyle/>
        <a:p>
          <a:r>
            <a:rPr lang="uk-UA" dirty="0" smtClean="0"/>
            <a:t>2</a:t>
          </a:r>
          <a:endParaRPr lang="ru-RU" dirty="0"/>
        </a:p>
      </dgm:t>
    </dgm:pt>
    <dgm:pt modelId="{731DD32B-4DC4-4F23-98EA-D4D3D020B1AF}" type="parTrans" cxnId="{534745AC-7BD9-4DC7-98D2-940C5211C8CF}">
      <dgm:prSet/>
      <dgm:spPr/>
      <dgm:t>
        <a:bodyPr/>
        <a:lstStyle/>
        <a:p>
          <a:endParaRPr lang="ru-RU"/>
        </a:p>
      </dgm:t>
    </dgm:pt>
    <dgm:pt modelId="{256971D6-559A-49E7-850A-E810B49115C3}" type="sibTrans" cxnId="{534745AC-7BD9-4DC7-98D2-940C5211C8CF}">
      <dgm:prSet/>
      <dgm:spPr/>
      <dgm:t>
        <a:bodyPr/>
        <a:lstStyle/>
        <a:p>
          <a:endParaRPr lang="ru-RU"/>
        </a:p>
      </dgm:t>
    </dgm:pt>
    <dgm:pt modelId="{591A95CC-585A-45D7-A01F-A9FA8B065721}">
      <dgm:prSet phldrT="[Текст]"/>
      <dgm:spPr/>
      <dgm:t>
        <a:bodyPr/>
        <a:lstStyle/>
        <a:p>
          <a:r>
            <a:rPr lang="uk-UA" dirty="0" smtClean="0"/>
            <a:t>3</a:t>
          </a:r>
          <a:endParaRPr lang="ru-RU" dirty="0"/>
        </a:p>
      </dgm:t>
    </dgm:pt>
    <dgm:pt modelId="{6E229AC2-7F47-4BE6-A5E2-284BCA14B08B}" type="parTrans" cxnId="{0CFCB62F-CFD0-487A-883E-53242D18EBA0}">
      <dgm:prSet/>
      <dgm:spPr/>
      <dgm:t>
        <a:bodyPr/>
        <a:lstStyle/>
        <a:p>
          <a:endParaRPr lang="ru-RU"/>
        </a:p>
      </dgm:t>
    </dgm:pt>
    <dgm:pt modelId="{3454C9BC-FDE8-4DCC-8998-04D25E7898F6}" type="sibTrans" cxnId="{0CFCB62F-CFD0-487A-883E-53242D18EBA0}">
      <dgm:prSet/>
      <dgm:spPr/>
      <dgm:t>
        <a:bodyPr/>
        <a:lstStyle/>
        <a:p>
          <a:endParaRPr lang="ru-RU"/>
        </a:p>
      </dgm:t>
    </dgm:pt>
    <dgm:pt modelId="{CBEF53E1-8BEA-48DA-9C7A-0866AA1AEF28}">
      <dgm:prSet/>
      <dgm:spPr/>
      <dgm:t>
        <a:bodyPr/>
        <a:lstStyle/>
        <a:p>
          <a:r>
            <a:rPr lang="uk-UA" dirty="0" smtClean="0"/>
            <a:t>4</a:t>
          </a:r>
          <a:endParaRPr lang="ru-RU" dirty="0"/>
        </a:p>
      </dgm:t>
    </dgm:pt>
    <dgm:pt modelId="{93610254-6002-41E1-847F-58852A0D3E67}" type="parTrans" cxnId="{F8206FAC-FD90-4C7A-869D-6D1C104DDD8B}">
      <dgm:prSet/>
      <dgm:spPr/>
      <dgm:t>
        <a:bodyPr/>
        <a:lstStyle/>
        <a:p>
          <a:endParaRPr lang="ru-RU"/>
        </a:p>
      </dgm:t>
    </dgm:pt>
    <dgm:pt modelId="{C04676E4-E2A1-4428-9D68-3246EB50E111}" type="sibTrans" cxnId="{F8206FAC-FD90-4C7A-869D-6D1C104DDD8B}">
      <dgm:prSet/>
      <dgm:spPr/>
      <dgm:t>
        <a:bodyPr/>
        <a:lstStyle/>
        <a:p>
          <a:endParaRPr lang="ru-RU"/>
        </a:p>
      </dgm:t>
    </dgm:pt>
    <dgm:pt modelId="{A2962EDF-D5EE-4B28-9741-15B71CAD4061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B4FC0BC-9215-420F-BAAC-E38E812303BB}" type="parTrans" cxnId="{F6B5B5A8-AF61-4BC9-88B6-4F10F01E6E6C}">
      <dgm:prSet/>
      <dgm:spPr/>
    </dgm:pt>
    <dgm:pt modelId="{A9C25043-4084-4BAE-A03B-176AC01A4B03}" type="sibTrans" cxnId="{F6B5B5A8-AF61-4BC9-88B6-4F10F01E6E6C}">
      <dgm:prSet/>
      <dgm:spPr/>
    </dgm:pt>
    <dgm:pt modelId="{526520A0-2F74-4924-A3C3-F6E3BA12111E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CA196EA-CF54-4AFF-96B3-80D15EEF2F82}" type="parTrans" cxnId="{138AF00B-7FE1-442F-BBF9-5D1FA3CCB3DE}">
      <dgm:prSet/>
      <dgm:spPr/>
    </dgm:pt>
    <dgm:pt modelId="{8463B91B-38AC-4693-8C9D-E342641893E5}" type="sibTrans" cxnId="{138AF00B-7FE1-442F-BBF9-5D1FA3CCB3DE}">
      <dgm:prSet/>
      <dgm:spPr/>
    </dgm:pt>
    <dgm:pt modelId="{A5B2C335-ADC3-4996-B6AF-123789F4B6F9}" type="pres">
      <dgm:prSet presAssocID="{444328E5-0000-4A60-A16F-951DDAB7B2E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F5CF6F-5DDD-468E-86BF-2C4796A80465}" type="pres">
      <dgm:prSet presAssocID="{47CB187A-7BB4-4A21-BA03-51A222A6F279}" presName="composite" presStyleCnt="0"/>
      <dgm:spPr/>
      <dgm:t>
        <a:bodyPr/>
        <a:lstStyle/>
        <a:p>
          <a:endParaRPr lang="ru-RU"/>
        </a:p>
      </dgm:t>
    </dgm:pt>
    <dgm:pt modelId="{9460B9C0-E7B0-48A4-8492-F2059A01989D}" type="pres">
      <dgm:prSet presAssocID="{47CB187A-7BB4-4A21-BA03-51A222A6F279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5F3D28-65C0-4454-A14F-D72EA5EF5443}" type="pres">
      <dgm:prSet presAssocID="{47CB187A-7BB4-4A21-BA03-51A222A6F279}" presName="descendantText" presStyleLbl="alignAcc1" presStyleIdx="0" presStyleCnt="4" custLinFactNeighborX="-644" custLinFactNeighborY="9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B7566-5A0F-43A0-9500-30DD6313A967}" type="pres">
      <dgm:prSet presAssocID="{C100DFB5-1E28-42C0-A28C-4B939C52995E}" presName="sp" presStyleCnt="0"/>
      <dgm:spPr/>
      <dgm:t>
        <a:bodyPr/>
        <a:lstStyle/>
        <a:p>
          <a:endParaRPr lang="ru-RU"/>
        </a:p>
      </dgm:t>
    </dgm:pt>
    <dgm:pt modelId="{09884676-EB3F-484E-9966-EBEB6369CCB5}" type="pres">
      <dgm:prSet presAssocID="{BBF31F4E-C1D0-4DAF-8C3F-6BD0697CDAFD}" presName="composite" presStyleCnt="0"/>
      <dgm:spPr/>
      <dgm:t>
        <a:bodyPr/>
        <a:lstStyle/>
        <a:p>
          <a:endParaRPr lang="ru-RU"/>
        </a:p>
      </dgm:t>
    </dgm:pt>
    <dgm:pt modelId="{A7680297-086C-4D5A-A193-D9471E17E973}" type="pres">
      <dgm:prSet presAssocID="{BBF31F4E-C1D0-4DAF-8C3F-6BD0697CDAF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7C219A-4C8D-4ABF-8011-B962C6993364}" type="pres">
      <dgm:prSet presAssocID="{BBF31F4E-C1D0-4DAF-8C3F-6BD0697CDAFD}" presName="descendantText" presStyleLbl="alignAcc1" presStyleIdx="1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E5FCEEA-258A-4274-9F74-896A80AB2351}" type="pres">
      <dgm:prSet presAssocID="{256971D6-559A-49E7-850A-E810B49115C3}" presName="sp" presStyleCnt="0"/>
      <dgm:spPr/>
      <dgm:t>
        <a:bodyPr/>
        <a:lstStyle/>
        <a:p>
          <a:endParaRPr lang="ru-RU"/>
        </a:p>
      </dgm:t>
    </dgm:pt>
    <dgm:pt modelId="{C7F8FBE9-CB55-4F02-A347-8278B709EA4F}" type="pres">
      <dgm:prSet presAssocID="{591A95CC-585A-45D7-A01F-A9FA8B065721}" presName="composite" presStyleCnt="0"/>
      <dgm:spPr/>
      <dgm:t>
        <a:bodyPr/>
        <a:lstStyle/>
        <a:p>
          <a:endParaRPr lang="ru-RU"/>
        </a:p>
      </dgm:t>
    </dgm:pt>
    <dgm:pt modelId="{CE15049D-4C6B-46C9-BC27-2B827D2BE4F4}" type="pres">
      <dgm:prSet presAssocID="{591A95CC-585A-45D7-A01F-A9FA8B065721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059307-A19C-442B-A083-5007F51A1A2D}" type="pres">
      <dgm:prSet presAssocID="{591A95CC-585A-45D7-A01F-A9FA8B065721}" presName="descendantText" presStyleLbl="alignAcc1" presStyleIdx="2" presStyleCnt="4" custLinFactNeighborX="411" custLinFactNeighborY="-3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79D90B-D6BA-4A61-B8E2-E51818BDCB8A}" type="pres">
      <dgm:prSet presAssocID="{3454C9BC-FDE8-4DCC-8998-04D25E7898F6}" presName="sp" presStyleCnt="0"/>
      <dgm:spPr/>
      <dgm:t>
        <a:bodyPr/>
        <a:lstStyle/>
        <a:p>
          <a:endParaRPr lang="ru-RU"/>
        </a:p>
      </dgm:t>
    </dgm:pt>
    <dgm:pt modelId="{612AFD65-8C57-442C-91D0-7E42CE07265D}" type="pres">
      <dgm:prSet presAssocID="{CBEF53E1-8BEA-48DA-9C7A-0866AA1AEF28}" presName="composite" presStyleCnt="0"/>
      <dgm:spPr/>
      <dgm:t>
        <a:bodyPr/>
        <a:lstStyle/>
        <a:p>
          <a:endParaRPr lang="ru-RU"/>
        </a:p>
      </dgm:t>
    </dgm:pt>
    <dgm:pt modelId="{98D12054-7565-4C13-9833-4B58EDC695C1}" type="pres">
      <dgm:prSet presAssocID="{CBEF53E1-8BEA-48DA-9C7A-0866AA1AEF2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CED746-0C38-409D-B3C4-CE1DE667AFC5}" type="pres">
      <dgm:prSet presAssocID="{CBEF53E1-8BEA-48DA-9C7A-0866AA1AEF28}" presName="descendantText" presStyleLbl="alignAcc1" presStyleIdx="3" presStyleCnt="4" custLinFactNeighborX="4310" custLinFactNeighborY="449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C838C894-C8B8-4623-86F0-643F4F9D7801}" type="presOf" srcId="{591A95CC-585A-45D7-A01F-A9FA8B065721}" destId="{CE15049D-4C6B-46C9-BC27-2B827D2BE4F4}" srcOrd="0" destOrd="0" presId="urn:microsoft.com/office/officeart/2005/8/layout/chevron2"/>
    <dgm:cxn modelId="{F8206FAC-FD90-4C7A-869D-6D1C104DDD8B}" srcId="{444328E5-0000-4A60-A16F-951DDAB7B2EF}" destId="{CBEF53E1-8BEA-48DA-9C7A-0866AA1AEF28}" srcOrd="3" destOrd="0" parTransId="{93610254-6002-41E1-847F-58852A0D3E67}" sibTransId="{C04676E4-E2A1-4428-9D68-3246EB50E111}"/>
    <dgm:cxn modelId="{BA84F055-B9A9-43CD-96AB-ED6FC7970B12}" type="presOf" srcId="{47CB187A-7BB4-4A21-BA03-51A222A6F279}" destId="{9460B9C0-E7B0-48A4-8492-F2059A01989D}" srcOrd="0" destOrd="0" presId="urn:microsoft.com/office/officeart/2005/8/layout/chevron2"/>
    <dgm:cxn modelId="{E03310B6-EF82-41C4-AB9A-F21CFE9CC127}" type="presOf" srcId="{444328E5-0000-4A60-A16F-951DDAB7B2EF}" destId="{A5B2C335-ADC3-4996-B6AF-123789F4B6F9}" srcOrd="0" destOrd="0" presId="urn:microsoft.com/office/officeart/2005/8/layout/chevron2"/>
    <dgm:cxn modelId="{D422CB58-E9BF-4CB1-8318-675480F9E860}" type="presOf" srcId="{A2962EDF-D5EE-4B28-9741-15B71CAD4061}" destId="{55059307-A19C-442B-A083-5007F51A1A2D}" srcOrd="0" destOrd="0" presId="urn:microsoft.com/office/officeart/2005/8/layout/chevron2"/>
    <dgm:cxn modelId="{FDC5546B-70EE-40E4-98C8-A0A39D6373B8}" type="presOf" srcId="{526520A0-2F74-4924-A3C3-F6E3BA12111E}" destId="{F85F3D28-65C0-4454-A14F-D72EA5EF5443}" srcOrd="0" destOrd="0" presId="urn:microsoft.com/office/officeart/2005/8/layout/chevron2"/>
    <dgm:cxn modelId="{67F62935-EB3E-4617-9C08-EFBFE682FA5F}" type="presOf" srcId="{CBEF53E1-8BEA-48DA-9C7A-0866AA1AEF28}" destId="{98D12054-7565-4C13-9833-4B58EDC695C1}" srcOrd="0" destOrd="0" presId="urn:microsoft.com/office/officeart/2005/8/layout/chevron2"/>
    <dgm:cxn modelId="{8331F31A-74F2-4763-BBF7-D8C7B63F800F}" srcId="{444328E5-0000-4A60-A16F-951DDAB7B2EF}" destId="{47CB187A-7BB4-4A21-BA03-51A222A6F279}" srcOrd="0" destOrd="0" parTransId="{3299617E-D157-4625-AC1C-B83952EC459F}" sibTransId="{C100DFB5-1E28-42C0-A28C-4B939C52995E}"/>
    <dgm:cxn modelId="{534745AC-7BD9-4DC7-98D2-940C5211C8CF}" srcId="{444328E5-0000-4A60-A16F-951DDAB7B2EF}" destId="{BBF31F4E-C1D0-4DAF-8C3F-6BD0697CDAFD}" srcOrd="1" destOrd="0" parTransId="{731DD32B-4DC4-4F23-98EA-D4D3D020B1AF}" sibTransId="{256971D6-559A-49E7-850A-E810B49115C3}"/>
    <dgm:cxn modelId="{F6B5B5A8-AF61-4BC9-88B6-4F10F01E6E6C}" srcId="{591A95CC-585A-45D7-A01F-A9FA8B065721}" destId="{A2962EDF-D5EE-4B28-9741-15B71CAD4061}" srcOrd="0" destOrd="0" parTransId="{BB4FC0BC-9215-420F-BAAC-E38E812303BB}" sibTransId="{A9C25043-4084-4BAE-A03B-176AC01A4B03}"/>
    <dgm:cxn modelId="{D5A0A958-7E6E-4674-91F4-E4A663D956CA}" type="presOf" srcId="{BBF31F4E-C1D0-4DAF-8C3F-6BD0697CDAFD}" destId="{A7680297-086C-4D5A-A193-D9471E17E973}" srcOrd="0" destOrd="0" presId="urn:microsoft.com/office/officeart/2005/8/layout/chevron2"/>
    <dgm:cxn modelId="{138AF00B-7FE1-442F-BBF9-5D1FA3CCB3DE}" srcId="{47CB187A-7BB4-4A21-BA03-51A222A6F279}" destId="{526520A0-2F74-4924-A3C3-F6E3BA12111E}" srcOrd="0" destOrd="0" parTransId="{ACA196EA-CF54-4AFF-96B3-80D15EEF2F82}" sibTransId="{8463B91B-38AC-4693-8C9D-E342641893E5}"/>
    <dgm:cxn modelId="{0CFCB62F-CFD0-487A-883E-53242D18EBA0}" srcId="{444328E5-0000-4A60-A16F-951DDAB7B2EF}" destId="{591A95CC-585A-45D7-A01F-A9FA8B065721}" srcOrd="2" destOrd="0" parTransId="{6E229AC2-7F47-4BE6-A5E2-284BCA14B08B}" sibTransId="{3454C9BC-FDE8-4DCC-8998-04D25E7898F6}"/>
    <dgm:cxn modelId="{33FABFDD-A063-49B4-9D74-E7BD11A3DA23}" type="presParOf" srcId="{A5B2C335-ADC3-4996-B6AF-123789F4B6F9}" destId="{9BF5CF6F-5DDD-468E-86BF-2C4796A80465}" srcOrd="0" destOrd="0" presId="urn:microsoft.com/office/officeart/2005/8/layout/chevron2"/>
    <dgm:cxn modelId="{E016D93C-CD1B-410B-B7A6-E6E6DFDCA43B}" type="presParOf" srcId="{9BF5CF6F-5DDD-468E-86BF-2C4796A80465}" destId="{9460B9C0-E7B0-48A4-8492-F2059A01989D}" srcOrd="0" destOrd="0" presId="urn:microsoft.com/office/officeart/2005/8/layout/chevron2"/>
    <dgm:cxn modelId="{14146082-84C5-4602-B2DB-11CB5E33A7FC}" type="presParOf" srcId="{9BF5CF6F-5DDD-468E-86BF-2C4796A80465}" destId="{F85F3D28-65C0-4454-A14F-D72EA5EF5443}" srcOrd="1" destOrd="0" presId="urn:microsoft.com/office/officeart/2005/8/layout/chevron2"/>
    <dgm:cxn modelId="{3E1F5311-861A-4211-A936-FCC34AA5CB33}" type="presParOf" srcId="{A5B2C335-ADC3-4996-B6AF-123789F4B6F9}" destId="{C7EB7566-5A0F-43A0-9500-30DD6313A967}" srcOrd="1" destOrd="0" presId="urn:microsoft.com/office/officeart/2005/8/layout/chevron2"/>
    <dgm:cxn modelId="{4A7BA31E-B6E3-4EB5-896C-55F48E968404}" type="presParOf" srcId="{A5B2C335-ADC3-4996-B6AF-123789F4B6F9}" destId="{09884676-EB3F-484E-9966-EBEB6369CCB5}" srcOrd="2" destOrd="0" presId="urn:microsoft.com/office/officeart/2005/8/layout/chevron2"/>
    <dgm:cxn modelId="{ACA581D0-4A1C-4CC2-91C2-39BC1634E6EB}" type="presParOf" srcId="{09884676-EB3F-484E-9966-EBEB6369CCB5}" destId="{A7680297-086C-4D5A-A193-D9471E17E973}" srcOrd="0" destOrd="0" presId="urn:microsoft.com/office/officeart/2005/8/layout/chevron2"/>
    <dgm:cxn modelId="{F52E0CAA-CB01-4524-8AA8-40A791788CB0}" type="presParOf" srcId="{09884676-EB3F-484E-9966-EBEB6369CCB5}" destId="{1C7C219A-4C8D-4ABF-8011-B962C6993364}" srcOrd="1" destOrd="0" presId="urn:microsoft.com/office/officeart/2005/8/layout/chevron2"/>
    <dgm:cxn modelId="{D539DE7B-7859-4208-82FC-351A0DEEAC06}" type="presParOf" srcId="{A5B2C335-ADC3-4996-B6AF-123789F4B6F9}" destId="{FE5FCEEA-258A-4274-9F74-896A80AB2351}" srcOrd="3" destOrd="0" presId="urn:microsoft.com/office/officeart/2005/8/layout/chevron2"/>
    <dgm:cxn modelId="{31B3306A-6F5A-4E7A-BA43-B3FC6E8D49EA}" type="presParOf" srcId="{A5B2C335-ADC3-4996-B6AF-123789F4B6F9}" destId="{C7F8FBE9-CB55-4F02-A347-8278B709EA4F}" srcOrd="4" destOrd="0" presId="urn:microsoft.com/office/officeart/2005/8/layout/chevron2"/>
    <dgm:cxn modelId="{060BD5FA-1077-457E-A326-BA3E730D1027}" type="presParOf" srcId="{C7F8FBE9-CB55-4F02-A347-8278B709EA4F}" destId="{CE15049D-4C6B-46C9-BC27-2B827D2BE4F4}" srcOrd="0" destOrd="0" presId="urn:microsoft.com/office/officeart/2005/8/layout/chevron2"/>
    <dgm:cxn modelId="{85C6AE2A-4C13-4F8E-BD7B-5D44A8FE5F54}" type="presParOf" srcId="{C7F8FBE9-CB55-4F02-A347-8278B709EA4F}" destId="{55059307-A19C-442B-A083-5007F51A1A2D}" srcOrd="1" destOrd="0" presId="urn:microsoft.com/office/officeart/2005/8/layout/chevron2"/>
    <dgm:cxn modelId="{6A4BA12A-C8F1-4F91-B6B7-B1CE8AE91FC3}" type="presParOf" srcId="{A5B2C335-ADC3-4996-B6AF-123789F4B6F9}" destId="{4279D90B-D6BA-4A61-B8E2-E51818BDCB8A}" srcOrd="5" destOrd="0" presId="urn:microsoft.com/office/officeart/2005/8/layout/chevron2"/>
    <dgm:cxn modelId="{21085302-FAB0-4EC8-B306-BBC23403716E}" type="presParOf" srcId="{A5B2C335-ADC3-4996-B6AF-123789F4B6F9}" destId="{612AFD65-8C57-442C-91D0-7E42CE07265D}" srcOrd="6" destOrd="0" presId="urn:microsoft.com/office/officeart/2005/8/layout/chevron2"/>
    <dgm:cxn modelId="{384A40B6-F7BF-408D-9B34-6DEAEB1C2577}" type="presParOf" srcId="{612AFD65-8C57-442C-91D0-7E42CE07265D}" destId="{98D12054-7565-4C13-9833-4B58EDC695C1}" srcOrd="0" destOrd="0" presId="urn:microsoft.com/office/officeart/2005/8/layout/chevron2"/>
    <dgm:cxn modelId="{82E74521-52ED-48C3-8C10-606B520860F2}" type="presParOf" srcId="{612AFD65-8C57-442C-91D0-7E42CE07265D}" destId="{F1CED746-0C38-409D-B3C4-CE1DE667AFC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1AD4C53-635B-4B1B-AB7E-83E7222288EF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1A3F6231-2304-4E06-B684-97719022C95D}">
      <dgm:prSet custT="1"/>
      <dgm:spPr/>
      <dgm:t>
        <a:bodyPr/>
        <a:lstStyle/>
        <a:p>
          <a:pPr algn="ctr" rtl="0"/>
          <a:r>
            <a:rPr lang="ru-RU" sz="2400" b="1" dirty="0" smtClean="0">
              <a:solidFill>
                <a:srgbClr val="7030A0"/>
              </a:solidFill>
            </a:rPr>
            <a:t>Исследовательская деятельность учащихся</a:t>
          </a:r>
          <a:endParaRPr lang="uk-UA" sz="2400" b="1" dirty="0">
            <a:solidFill>
              <a:srgbClr val="7030A0"/>
            </a:solidFill>
          </a:endParaRPr>
        </a:p>
      </dgm:t>
    </dgm:pt>
    <dgm:pt modelId="{BA85775D-1999-4A3F-866D-4EEDFFED1604}" type="parTrans" cxnId="{ACBF5EAA-32E7-43B1-98D2-3E4E7E35C2E6}">
      <dgm:prSet/>
      <dgm:spPr/>
      <dgm:t>
        <a:bodyPr/>
        <a:lstStyle/>
        <a:p>
          <a:endParaRPr lang="uk-UA"/>
        </a:p>
      </dgm:t>
    </dgm:pt>
    <dgm:pt modelId="{67502F20-EC2F-40C0-8595-F734F3963167}" type="sibTrans" cxnId="{ACBF5EAA-32E7-43B1-98D2-3E4E7E35C2E6}">
      <dgm:prSet/>
      <dgm:spPr/>
      <dgm:t>
        <a:bodyPr/>
        <a:lstStyle/>
        <a:p>
          <a:endParaRPr lang="uk-UA"/>
        </a:p>
      </dgm:t>
    </dgm:pt>
    <dgm:pt modelId="{971307EF-711F-40E7-9E23-87A3A3405705}" type="pres">
      <dgm:prSet presAssocID="{F1AD4C53-635B-4B1B-AB7E-83E7222288E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597A0B0-9F0D-4A10-A3B7-BCA6AB9250D9}" type="pres">
      <dgm:prSet presAssocID="{1A3F6231-2304-4E06-B684-97719022C95D}" presName="parentText" presStyleLbl="node1" presStyleIdx="0" presStyleCnt="1" custScaleY="28943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CBF5EAA-32E7-43B1-98D2-3E4E7E35C2E6}" srcId="{F1AD4C53-635B-4B1B-AB7E-83E7222288EF}" destId="{1A3F6231-2304-4E06-B684-97719022C95D}" srcOrd="0" destOrd="0" parTransId="{BA85775D-1999-4A3F-866D-4EEDFFED1604}" sibTransId="{67502F20-EC2F-40C0-8595-F734F3963167}"/>
    <dgm:cxn modelId="{23BEC11A-AB58-4E14-AC82-AA8FB1CD8361}" type="presOf" srcId="{F1AD4C53-635B-4B1B-AB7E-83E7222288EF}" destId="{971307EF-711F-40E7-9E23-87A3A3405705}" srcOrd="0" destOrd="0" presId="urn:microsoft.com/office/officeart/2005/8/layout/vList2"/>
    <dgm:cxn modelId="{0008ED1B-8211-41AA-91B5-4172F85C0589}" type="presOf" srcId="{1A3F6231-2304-4E06-B684-97719022C95D}" destId="{2597A0B0-9F0D-4A10-A3B7-BCA6AB9250D9}" srcOrd="0" destOrd="0" presId="urn:microsoft.com/office/officeart/2005/8/layout/vList2"/>
    <dgm:cxn modelId="{495A3CC9-F1EE-40D5-9A55-A116137699D7}" type="presParOf" srcId="{971307EF-711F-40E7-9E23-87A3A3405705}" destId="{2597A0B0-9F0D-4A10-A3B7-BCA6AB9250D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6CCD899-BB56-4E6B-828D-23B4AD03C6D9}" type="doc">
      <dgm:prSet loTypeId="urn:microsoft.com/office/officeart/2005/8/layout/vList2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23F5C522-4CCD-4A8D-8E2C-986890469101}">
      <dgm:prSet/>
      <dgm:spPr/>
      <dgm:t>
        <a:bodyPr/>
        <a:lstStyle/>
        <a:p>
          <a:pPr rtl="0"/>
          <a:r>
            <a:rPr lang="uk-UA" dirty="0" err="1" smtClean="0">
              <a:solidFill>
                <a:schemeClr val="tx1"/>
              </a:solidFill>
            </a:rPr>
            <a:t>Практические</a:t>
          </a:r>
          <a:r>
            <a:rPr lang="uk-UA" dirty="0" smtClean="0">
              <a:solidFill>
                <a:schemeClr val="tx1"/>
              </a:solidFill>
            </a:rPr>
            <a:t> и </a:t>
          </a:r>
          <a:r>
            <a:rPr lang="uk-UA" dirty="0" err="1" smtClean="0">
              <a:solidFill>
                <a:schemeClr val="tx1"/>
              </a:solidFill>
            </a:rPr>
            <a:t>лабораторные</a:t>
          </a:r>
          <a:r>
            <a:rPr lang="uk-UA" dirty="0" smtClean="0">
              <a:solidFill>
                <a:schemeClr val="tx1"/>
              </a:solidFill>
            </a:rPr>
            <a:t> </a:t>
          </a:r>
          <a:r>
            <a:rPr lang="uk-UA" dirty="0" err="1" smtClean="0">
              <a:solidFill>
                <a:schemeClr val="tx1"/>
              </a:solidFill>
            </a:rPr>
            <a:t>работы</a:t>
          </a:r>
          <a:endParaRPr lang="uk-UA" dirty="0">
            <a:solidFill>
              <a:schemeClr val="tx1"/>
            </a:solidFill>
          </a:endParaRPr>
        </a:p>
      </dgm:t>
    </dgm:pt>
    <dgm:pt modelId="{359871C7-6A71-412A-9191-7EAD4F6B4600}" type="parTrans" cxnId="{27A4ACEF-59F1-4C0F-88CA-B318D2D209F8}">
      <dgm:prSet/>
      <dgm:spPr/>
      <dgm:t>
        <a:bodyPr/>
        <a:lstStyle/>
        <a:p>
          <a:endParaRPr lang="uk-UA"/>
        </a:p>
      </dgm:t>
    </dgm:pt>
    <dgm:pt modelId="{6B901D62-276C-4146-BF6D-97D47F34D73E}" type="sibTrans" cxnId="{27A4ACEF-59F1-4C0F-88CA-B318D2D209F8}">
      <dgm:prSet/>
      <dgm:spPr/>
      <dgm:t>
        <a:bodyPr/>
        <a:lstStyle/>
        <a:p>
          <a:endParaRPr lang="uk-UA"/>
        </a:p>
      </dgm:t>
    </dgm:pt>
    <dgm:pt modelId="{A77D7929-B751-4C79-863D-BF6E261B9BD6}">
      <dgm:prSet/>
      <dgm:spPr/>
      <dgm:t>
        <a:bodyPr/>
        <a:lstStyle/>
        <a:p>
          <a:pPr rtl="0"/>
          <a:r>
            <a:rPr lang="uk-UA" dirty="0" err="1" smtClean="0">
              <a:solidFill>
                <a:schemeClr val="tx1"/>
              </a:solidFill>
            </a:rPr>
            <a:t>Домашние</a:t>
          </a:r>
          <a:r>
            <a:rPr lang="uk-UA" dirty="0" smtClean="0">
              <a:solidFill>
                <a:schemeClr val="tx1"/>
              </a:solidFill>
            </a:rPr>
            <a:t>   </a:t>
          </a:r>
          <a:r>
            <a:rPr lang="uk-UA" dirty="0" err="1" smtClean="0">
              <a:solidFill>
                <a:schemeClr val="tx1"/>
              </a:solidFill>
            </a:rPr>
            <a:t>эксперименты</a:t>
          </a:r>
          <a:endParaRPr lang="uk-UA" dirty="0">
            <a:solidFill>
              <a:schemeClr val="tx1"/>
            </a:solidFill>
          </a:endParaRPr>
        </a:p>
      </dgm:t>
    </dgm:pt>
    <dgm:pt modelId="{6E16D7D2-67E8-4CF3-9863-86E8CAFEBAA7}" type="parTrans" cxnId="{69132EAD-D79D-4AD4-A31A-D8094F6CC8D3}">
      <dgm:prSet/>
      <dgm:spPr/>
      <dgm:t>
        <a:bodyPr/>
        <a:lstStyle/>
        <a:p>
          <a:endParaRPr lang="uk-UA"/>
        </a:p>
      </dgm:t>
    </dgm:pt>
    <dgm:pt modelId="{4E1C526E-881D-4609-8736-02E704869117}" type="sibTrans" cxnId="{69132EAD-D79D-4AD4-A31A-D8094F6CC8D3}">
      <dgm:prSet/>
      <dgm:spPr/>
      <dgm:t>
        <a:bodyPr/>
        <a:lstStyle/>
        <a:p>
          <a:endParaRPr lang="uk-UA"/>
        </a:p>
      </dgm:t>
    </dgm:pt>
    <dgm:pt modelId="{876B1393-3623-4DB3-995C-663EE190EC9C}">
      <dgm:prSet/>
      <dgm:spPr/>
      <dgm:t>
        <a:bodyPr/>
        <a:lstStyle/>
        <a:p>
          <a:pPr rtl="0"/>
          <a:r>
            <a:rPr lang="uk-UA" dirty="0" err="1" smtClean="0">
              <a:solidFill>
                <a:schemeClr val="tx1"/>
              </a:solidFill>
            </a:rPr>
            <a:t>Исследования</a:t>
          </a:r>
          <a:r>
            <a:rPr lang="uk-UA" dirty="0" smtClean="0">
              <a:solidFill>
                <a:schemeClr val="tx1"/>
              </a:solidFill>
            </a:rPr>
            <a:t>  на уроках</a:t>
          </a:r>
          <a:endParaRPr lang="uk-UA" dirty="0">
            <a:solidFill>
              <a:schemeClr val="tx1"/>
            </a:solidFill>
          </a:endParaRPr>
        </a:p>
      </dgm:t>
    </dgm:pt>
    <dgm:pt modelId="{A67CE869-02FD-4A68-8B71-2C09DC496FFB}" type="parTrans" cxnId="{660F6EC1-FEDC-4465-AF9F-D0BCA9E51FC0}">
      <dgm:prSet/>
      <dgm:spPr/>
      <dgm:t>
        <a:bodyPr/>
        <a:lstStyle/>
        <a:p>
          <a:endParaRPr lang="uk-UA"/>
        </a:p>
      </dgm:t>
    </dgm:pt>
    <dgm:pt modelId="{FDCE9F33-16DE-4F30-A8E7-C0AE595514D1}" type="sibTrans" cxnId="{660F6EC1-FEDC-4465-AF9F-D0BCA9E51FC0}">
      <dgm:prSet/>
      <dgm:spPr/>
      <dgm:t>
        <a:bodyPr/>
        <a:lstStyle/>
        <a:p>
          <a:endParaRPr lang="uk-UA"/>
        </a:p>
      </dgm:t>
    </dgm:pt>
    <dgm:pt modelId="{A9E02F28-FB2E-4DC8-9E52-B07D1528EC57}" type="pres">
      <dgm:prSet presAssocID="{B6CCD899-BB56-4E6B-828D-23B4AD03C6D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33EE083-5BBA-44CC-8CC9-73D6E5609652}" type="pres">
      <dgm:prSet presAssocID="{23F5C522-4CCD-4A8D-8E2C-986890469101}" presName="parentText" presStyleLbl="node1" presStyleIdx="0" presStyleCnt="3" custScaleY="137139" custLinFactY="340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DA43FB1-F094-4AB5-ADB3-EA76A4A3B7DC}" type="pres">
      <dgm:prSet presAssocID="{6B901D62-276C-4146-BF6D-97D47F34D73E}" presName="spacer" presStyleCnt="0"/>
      <dgm:spPr/>
    </dgm:pt>
    <dgm:pt modelId="{2EAA5F27-7EDD-4393-94F6-03CC85E37C6D}" type="pres">
      <dgm:prSet presAssocID="{A77D7929-B751-4C79-863D-BF6E261B9BD6}" presName="parentText" presStyleLbl="node1" presStyleIdx="1" presStyleCnt="3" custScaleY="140170" custLinFactNeighborY="8756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1B4EDD6-ED0C-4E64-BB4D-3DEBFAD891DE}" type="pres">
      <dgm:prSet presAssocID="{4E1C526E-881D-4609-8736-02E704869117}" presName="spacer" presStyleCnt="0"/>
      <dgm:spPr/>
    </dgm:pt>
    <dgm:pt modelId="{91415348-E425-47D4-8BB2-114066CF6A0A}" type="pres">
      <dgm:prSet presAssocID="{876B1393-3623-4DB3-995C-663EE190EC9C}" presName="parentText" presStyleLbl="node1" presStyleIdx="2" presStyleCnt="3" custScaleY="137893" custLinFactY="-1481" custLinFactNeighborX="-163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7B5CE88-C4D6-4BDC-8620-534284374158}" type="presOf" srcId="{A77D7929-B751-4C79-863D-BF6E261B9BD6}" destId="{2EAA5F27-7EDD-4393-94F6-03CC85E37C6D}" srcOrd="0" destOrd="0" presId="urn:microsoft.com/office/officeart/2005/8/layout/vList2"/>
    <dgm:cxn modelId="{69132EAD-D79D-4AD4-A31A-D8094F6CC8D3}" srcId="{B6CCD899-BB56-4E6B-828D-23B4AD03C6D9}" destId="{A77D7929-B751-4C79-863D-BF6E261B9BD6}" srcOrd="1" destOrd="0" parTransId="{6E16D7D2-67E8-4CF3-9863-86E8CAFEBAA7}" sibTransId="{4E1C526E-881D-4609-8736-02E704869117}"/>
    <dgm:cxn modelId="{82E473AB-9B9B-46CC-A1D5-3C5FD809A242}" type="presOf" srcId="{876B1393-3623-4DB3-995C-663EE190EC9C}" destId="{91415348-E425-47D4-8BB2-114066CF6A0A}" srcOrd="0" destOrd="0" presId="urn:microsoft.com/office/officeart/2005/8/layout/vList2"/>
    <dgm:cxn modelId="{660F6EC1-FEDC-4465-AF9F-D0BCA9E51FC0}" srcId="{B6CCD899-BB56-4E6B-828D-23B4AD03C6D9}" destId="{876B1393-3623-4DB3-995C-663EE190EC9C}" srcOrd="2" destOrd="0" parTransId="{A67CE869-02FD-4A68-8B71-2C09DC496FFB}" sibTransId="{FDCE9F33-16DE-4F30-A8E7-C0AE595514D1}"/>
    <dgm:cxn modelId="{915FC85B-0C34-4D22-91EB-662400F19943}" type="presOf" srcId="{B6CCD899-BB56-4E6B-828D-23B4AD03C6D9}" destId="{A9E02F28-FB2E-4DC8-9E52-B07D1528EC57}" srcOrd="0" destOrd="0" presId="urn:microsoft.com/office/officeart/2005/8/layout/vList2"/>
    <dgm:cxn modelId="{27A4ACEF-59F1-4C0F-88CA-B318D2D209F8}" srcId="{B6CCD899-BB56-4E6B-828D-23B4AD03C6D9}" destId="{23F5C522-4CCD-4A8D-8E2C-986890469101}" srcOrd="0" destOrd="0" parTransId="{359871C7-6A71-412A-9191-7EAD4F6B4600}" sibTransId="{6B901D62-276C-4146-BF6D-97D47F34D73E}"/>
    <dgm:cxn modelId="{2E7F0A13-9F34-410F-AE30-21A40EF81098}" type="presOf" srcId="{23F5C522-4CCD-4A8D-8E2C-986890469101}" destId="{F33EE083-5BBA-44CC-8CC9-73D6E5609652}" srcOrd="0" destOrd="0" presId="urn:microsoft.com/office/officeart/2005/8/layout/vList2"/>
    <dgm:cxn modelId="{F6932890-1E94-473F-9396-27052099B864}" type="presParOf" srcId="{A9E02F28-FB2E-4DC8-9E52-B07D1528EC57}" destId="{F33EE083-5BBA-44CC-8CC9-73D6E5609652}" srcOrd="0" destOrd="0" presId="urn:microsoft.com/office/officeart/2005/8/layout/vList2"/>
    <dgm:cxn modelId="{820D1AC8-0EB1-4518-BFD0-2D7AF4F330BE}" type="presParOf" srcId="{A9E02F28-FB2E-4DC8-9E52-B07D1528EC57}" destId="{2DA43FB1-F094-4AB5-ADB3-EA76A4A3B7DC}" srcOrd="1" destOrd="0" presId="urn:microsoft.com/office/officeart/2005/8/layout/vList2"/>
    <dgm:cxn modelId="{9768FC84-C8B6-4E44-A471-DFFCC49451EE}" type="presParOf" srcId="{A9E02F28-FB2E-4DC8-9E52-B07D1528EC57}" destId="{2EAA5F27-7EDD-4393-94F6-03CC85E37C6D}" srcOrd="2" destOrd="0" presId="urn:microsoft.com/office/officeart/2005/8/layout/vList2"/>
    <dgm:cxn modelId="{58968F0A-19FC-41F2-9E08-5F80B96C477C}" type="presParOf" srcId="{A9E02F28-FB2E-4DC8-9E52-B07D1528EC57}" destId="{31B4EDD6-ED0C-4E64-BB4D-3DEBFAD891DE}" srcOrd="3" destOrd="0" presId="urn:microsoft.com/office/officeart/2005/8/layout/vList2"/>
    <dgm:cxn modelId="{C49137DF-E639-4888-B2C7-756DDFE97D03}" type="presParOf" srcId="{A9E02F28-FB2E-4DC8-9E52-B07D1528EC57}" destId="{91415348-E425-47D4-8BB2-114066CF6A0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4D81DF7-0C0B-4D16-B0FA-4BB8FE653FE2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BA145D-5FD6-4BBF-A6B7-FDC66B06430F}">
      <dgm:prSet/>
      <dgm:spPr/>
      <dgm:t>
        <a:bodyPr/>
        <a:lstStyle/>
        <a:p>
          <a:pPr rtl="0"/>
          <a:r>
            <a:rPr lang="ru-RU" b="1" dirty="0" smtClean="0"/>
            <a:t>Подготовка  и участие </a:t>
          </a:r>
          <a:r>
            <a:rPr lang="en-US" b="1" dirty="0" smtClean="0"/>
            <a:t>     </a:t>
          </a:r>
          <a:r>
            <a:rPr lang="ru-RU" b="1" dirty="0" smtClean="0"/>
            <a:t>учеников в олимпиадах, конкурсах.</a:t>
          </a:r>
          <a:endParaRPr lang="ru-RU" dirty="0"/>
        </a:p>
      </dgm:t>
    </dgm:pt>
    <dgm:pt modelId="{BA19DFBC-2531-41BE-9C13-EC6DCD06CA20}" type="parTrans" cxnId="{BB30FEDB-045A-4548-9B79-D1E869E32F1E}">
      <dgm:prSet/>
      <dgm:spPr/>
      <dgm:t>
        <a:bodyPr/>
        <a:lstStyle/>
        <a:p>
          <a:endParaRPr lang="ru-RU"/>
        </a:p>
      </dgm:t>
    </dgm:pt>
    <dgm:pt modelId="{ADB98A3E-96B7-4D24-87E7-0539DE65E723}" type="sibTrans" cxnId="{BB30FEDB-045A-4548-9B79-D1E869E32F1E}">
      <dgm:prSet/>
      <dgm:spPr/>
      <dgm:t>
        <a:bodyPr/>
        <a:lstStyle/>
        <a:p>
          <a:endParaRPr lang="ru-RU"/>
        </a:p>
      </dgm:t>
    </dgm:pt>
    <dgm:pt modelId="{1A8B4BED-521B-4BBE-A466-69EDE0E0666C}" type="pres">
      <dgm:prSet presAssocID="{74D81DF7-0C0B-4D16-B0FA-4BB8FE653FE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AFC1BF-5EAA-4835-A69C-D57FC0996A5F}" type="pres">
      <dgm:prSet presAssocID="{A7BA145D-5FD6-4BBF-A6B7-FDC66B06430F}" presName="comp" presStyleCnt="0"/>
      <dgm:spPr/>
    </dgm:pt>
    <dgm:pt modelId="{3C0DCEBF-7E5D-4261-8413-99C3FA71FA71}" type="pres">
      <dgm:prSet presAssocID="{A7BA145D-5FD6-4BBF-A6B7-FDC66B06430F}" presName="box" presStyleLbl="node1" presStyleIdx="0" presStyleCnt="1" custLinFactNeighborX="-3037" custLinFactNeighborY="-95238"/>
      <dgm:spPr/>
      <dgm:t>
        <a:bodyPr/>
        <a:lstStyle/>
        <a:p>
          <a:endParaRPr lang="ru-RU"/>
        </a:p>
      </dgm:t>
    </dgm:pt>
    <dgm:pt modelId="{FB1E3D72-3B8B-41F8-86DA-A8569419EBC1}" type="pres">
      <dgm:prSet presAssocID="{A7BA145D-5FD6-4BBF-A6B7-FDC66B06430F}" presName="img" presStyleLbl="fgImgPlace1" presStyleIdx="0" presStyleCnt="1" custScaleX="107640" custScaleY="104460" custLinFactNeighborX="-15679" custLinFactNeighborY="431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CA850E9-2873-47B4-9E88-D63C3FC91F7C}" type="pres">
      <dgm:prSet presAssocID="{A7BA145D-5FD6-4BBF-A6B7-FDC66B06430F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6A8015-7C68-4CEF-9D64-862DAC55846E}" type="presOf" srcId="{A7BA145D-5FD6-4BBF-A6B7-FDC66B06430F}" destId="{3C0DCEBF-7E5D-4261-8413-99C3FA71FA71}" srcOrd="0" destOrd="0" presId="urn:microsoft.com/office/officeart/2005/8/layout/vList4"/>
    <dgm:cxn modelId="{6395C031-E97F-4E56-A667-D78A36C8546D}" type="presOf" srcId="{74D81DF7-0C0B-4D16-B0FA-4BB8FE653FE2}" destId="{1A8B4BED-521B-4BBE-A466-69EDE0E0666C}" srcOrd="0" destOrd="0" presId="urn:microsoft.com/office/officeart/2005/8/layout/vList4"/>
    <dgm:cxn modelId="{60D38BB7-75A7-42D6-A35A-A966492123B8}" type="presOf" srcId="{A7BA145D-5FD6-4BBF-A6B7-FDC66B06430F}" destId="{8CA850E9-2873-47B4-9E88-D63C3FC91F7C}" srcOrd="1" destOrd="0" presId="urn:microsoft.com/office/officeart/2005/8/layout/vList4"/>
    <dgm:cxn modelId="{BB30FEDB-045A-4548-9B79-D1E869E32F1E}" srcId="{74D81DF7-0C0B-4D16-B0FA-4BB8FE653FE2}" destId="{A7BA145D-5FD6-4BBF-A6B7-FDC66B06430F}" srcOrd="0" destOrd="0" parTransId="{BA19DFBC-2531-41BE-9C13-EC6DCD06CA20}" sibTransId="{ADB98A3E-96B7-4D24-87E7-0539DE65E723}"/>
    <dgm:cxn modelId="{A027A48C-C091-4641-A975-20DDE5F1BD28}" type="presParOf" srcId="{1A8B4BED-521B-4BBE-A466-69EDE0E0666C}" destId="{F2AFC1BF-5EAA-4835-A69C-D57FC0996A5F}" srcOrd="0" destOrd="0" presId="urn:microsoft.com/office/officeart/2005/8/layout/vList4"/>
    <dgm:cxn modelId="{AAF73076-0335-4C6F-B359-88EDB907AF9B}" type="presParOf" srcId="{F2AFC1BF-5EAA-4835-A69C-D57FC0996A5F}" destId="{3C0DCEBF-7E5D-4261-8413-99C3FA71FA71}" srcOrd="0" destOrd="0" presId="urn:microsoft.com/office/officeart/2005/8/layout/vList4"/>
    <dgm:cxn modelId="{6130F2D4-891A-4615-A2F1-CCD074025739}" type="presParOf" srcId="{F2AFC1BF-5EAA-4835-A69C-D57FC0996A5F}" destId="{FB1E3D72-3B8B-41F8-86DA-A8569419EBC1}" srcOrd="1" destOrd="0" presId="urn:microsoft.com/office/officeart/2005/8/layout/vList4"/>
    <dgm:cxn modelId="{5BF3211F-9484-4328-9FC5-EF47C1AB8009}" type="presParOf" srcId="{F2AFC1BF-5EAA-4835-A69C-D57FC0996A5F}" destId="{8CA850E9-2873-47B4-9E88-D63C3FC91F7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5F3F537-3098-49B8-B743-ADBBA21EBB39}">
      <dsp:nvSpPr>
        <dsp:cNvPr id="0" name=""/>
        <dsp:cNvSpPr/>
      </dsp:nvSpPr>
      <dsp:spPr>
        <a:xfrm>
          <a:off x="0" y="322302"/>
          <a:ext cx="5194920" cy="39239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/>
            <a:t>Освоение </a:t>
          </a:r>
          <a:r>
            <a:rPr lang="ru-RU" sz="4500" kern="1200" dirty="0" smtClean="0"/>
            <a:t>методики преподавания </a:t>
          </a:r>
          <a:r>
            <a:rPr lang="ru-RU" sz="4500" kern="1200" dirty="0" smtClean="0"/>
            <a:t>химии</a:t>
          </a:r>
          <a:endParaRPr lang="uk-UA" sz="4500" kern="1200" dirty="0"/>
        </a:p>
      </dsp:txBody>
      <dsp:txXfrm>
        <a:off x="0" y="322302"/>
        <a:ext cx="5194920" cy="3923985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1649ED-32D8-4F17-AC7B-33123BA44186}">
      <dsp:nvSpPr>
        <dsp:cNvPr id="0" name=""/>
        <dsp:cNvSpPr/>
      </dsp:nvSpPr>
      <dsp:spPr>
        <a:xfrm>
          <a:off x="1566894" y="2108"/>
          <a:ext cx="1762755" cy="9217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Мультитест</a:t>
          </a:r>
          <a:endParaRPr lang="ru-RU" sz="2000" kern="1200" dirty="0"/>
        </a:p>
      </dsp:txBody>
      <dsp:txXfrm>
        <a:off x="1566894" y="2108"/>
        <a:ext cx="1762755" cy="921718"/>
      </dsp:txXfrm>
    </dsp:sp>
    <dsp:sp modelId="{6DE45F4F-04D7-4371-AD7E-5B0D0644DBF3}">
      <dsp:nvSpPr>
        <dsp:cNvPr id="0" name=""/>
        <dsp:cNvSpPr/>
      </dsp:nvSpPr>
      <dsp:spPr>
        <a:xfrm>
          <a:off x="1561218" y="936140"/>
          <a:ext cx="1762755" cy="9217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Кенгуру</a:t>
          </a:r>
          <a:endParaRPr lang="ru-RU" sz="2000" kern="1200" dirty="0"/>
        </a:p>
      </dsp:txBody>
      <dsp:txXfrm>
        <a:off x="1561218" y="936140"/>
        <a:ext cx="1762755" cy="921718"/>
      </dsp:txXfrm>
    </dsp:sp>
    <dsp:sp modelId="{B78BCA2D-1620-4246-8224-8B5CCEE25194}">
      <dsp:nvSpPr>
        <dsp:cNvPr id="0" name=""/>
        <dsp:cNvSpPr/>
      </dsp:nvSpPr>
      <dsp:spPr>
        <a:xfrm>
          <a:off x="1561218" y="1887990"/>
          <a:ext cx="1762755" cy="9217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Альбус</a:t>
          </a:r>
          <a:endParaRPr lang="ru-RU" sz="2000" kern="1200" dirty="0"/>
        </a:p>
      </dsp:txBody>
      <dsp:txXfrm>
        <a:off x="1561218" y="1887990"/>
        <a:ext cx="1762755" cy="921718"/>
      </dsp:txXfrm>
    </dsp:sp>
    <dsp:sp modelId="{8061589D-8C74-48A7-AAB6-5AAD9C5F3F34}">
      <dsp:nvSpPr>
        <dsp:cNvPr id="0" name=""/>
        <dsp:cNvSpPr/>
      </dsp:nvSpPr>
      <dsp:spPr>
        <a:xfrm>
          <a:off x="1632186" y="2839830"/>
          <a:ext cx="1762755" cy="9217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</a:t>
          </a:r>
          <a:r>
            <a:rPr lang="ru-RU" sz="2000" kern="1200" dirty="0" err="1" smtClean="0"/>
            <a:t>Интолимп</a:t>
          </a:r>
          <a:endParaRPr lang="ru-RU" sz="2000" kern="1200" dirty="0"/>
        </a:p>
      </dsp:txBody>
      <dsp:txXfrm>
        <a:off x="1632186" y="2839830"/>
        <a:ext cx="1762755" cy="921718"/>
      </dsp:txXfrm>
    </dsp:sp>
    <dsp:sp modelId="{C13665A0-51E1-4509-925A-E54D33FA3DEA}">
      <dsp:nvSpPr>
        <dsp:cNvPr id="0" name=""/>
        <dsp:cNvSpPr/>
      </dsp:nvSpPr>
      <dsp:spPr>
        <a:xfrm>
          <a:off x="1632186" y="3875433"/>
          <a:ext cx="1762755" cy="9217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Олимпус</a:t>
          </a:r>
          <a:endParaRPr lang="ru-RU" sz="2000" kern="1200" dirty="0"/>
        </a:p>
      </dsp:txBody>
      <dsp:txXfrm>
        <a:off x="1632186" y="3875433"/>
        <a:ext cx="1762755" cy="921718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20DF44-0A09-4E70-98C4-EE9D9CC2CCCA}">
      <dsp:nvSpPr>
        <dsp:cNvPr id="0" name=""/>
        <dsp:cNvSpPr/>
      </dsp:nvSpPr>
      <dsp:spPr>
        <a:xfrm rot="5400000">
          <a:off x="-215946" y="256919"/>
          <a:ext cx="1151963" cy="74846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2012</a:t>
          </a:r>
          <a:endParaRPr lang="ru-RU" sz="1700" kern="1200" dirty="0"/>
        </a:p>
      </dsp:txBody>
      <dsp:txXfrm rot="5400000">
        <a:off x="-215946" y="256919"/>
        <a:ext cx="1151963" cy="748460"/>
      </dsp:txXfrm>
    </dsp:sp>
    <dsp:sp modelId="{6B460731-1523-4FC1-8BF9-6A12F1FE1F94}">
      <dsp:nvSpPr>
        <dsp:cNvPr id="0" name=""/>
        <dsp:cNvSpPr/>
      </dsp:nvSpPr>
      <dsp:spPr>
        <a:xfrm rot="5400000">
          <a:off x="2966136" y="-2176703"/>
          <a:ext cx="764461" cy="52282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b="1" kern="1200" dirty="0" smtClean="0"/>
            <a:t>Диплом учасника у номінації “ </a:t>
          </a:r>
          <a:r>
            <a:rPr lang="uk-UA" sz="1200" b="1" kern="1200" dirty="0" err="1" smtClean="0"/>
            <a:t>хімія”</a:t>
          </a:r>
          <a:r>
            <a:rPr lang="uk-UA" sz="1200" b="1" kern="1200" dirty="0" smtClean="0"/>
            <a:t> загальнонаціонального конкурсу зі створення електронних освітніх ресурсів </a:t>
          </a:r>
          <a:r>
            <a:rPr lang="uk-UA" sz="1200" b="1" kern="1200" dirty="0" err="1" smtClean="0"/>
            <a:t>“Відкритий</a:t>
          </a:r>
          <a:r>
            <a:rPr lang="uk-UA" sz="1200" b="1" kern="1200" dirty="0" smtClean="0"/>
            <a:t> </a:t>
          </a:r>
          <a:r>
            <a:rPr lang="uk-UA" sz="1200" b="1" kern="1200" dirty="0" err="1" smtClean="0"/>
            <a:t>світ”</a:t>
          </a:r>
          <a:endParaRPr lang="ru-RU" sz="1200" b="1" kern="1200" dirty="0"/>
        </a:p>
      </dsp:txBody>
      <dsp:txXfrm rot="5400000">
        <a:off x="2966136" y="-2176703"/>
        <a:ext cx="764461" cy="5228203"/>
      </dsp:txXfrm>
    </dsp:sp>
    <dsp:sp modelId="{DB08951A-11DC-406B-BC47-3963A0AED29B}">
      <dsp:nvSpPr>
        <dsp:cNvPr id="0" name=""/>
        <dsp:cNvSpPr/>
      </dsp:nvSpPr>
      <dsp:spPr>
        <a:xfrm rot="5400000">
          <a:off x="-215946" y="1294039"/>
          <a:ext cx="1151963" cy="74846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2013</a:t>
          </a:r>
          <a:endParaRPr lang="ru-RU" sz="1700" kern="1200" dirty="0"/>
        </a:p>
      </dsp:txBody>
      <dsp:txXfrm rot="5400000">
        <a:off x="-215946" y="1294039"/>
        <a:ext cx="1151963" cy="748460"/>
      </dsp:txXfrm>
    </dsp:sp>
    <dsp:sp modelId="{1DD0046F-1E92-47FB-A8BC-CB0DA8CD405D}">
      <dsp:nvSpPr>
        <dsp:cNvPr id="0" name=""/>
        <dsp:cNvSpPr/>
      </dsp:nvSpPr>
      <dsp:spPr>
        <a:xfrm rot="5400000">
          <a:off x="2966136" y="-1139583"/>
          <a:ext cx="764461" cy="52282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b="1" kern="1200" dirty="0" smtClean="0"/>
            <a:t>Грамота  відділу освіти Волноваської райдержадміністрації за зайняте ІІІ місце в районному турі Всеукраїнського конкурсу  </a:t>
          </a:r>
          <a:r>
            <a:rPr lang="uk-UA" sz="1200" b="1" kern="1200" dirty="0" err="1" smtClean="0"/>
            <a:t>“Класний</a:t>
          </a:r>
          <a:r>
            <a:rPr lang="uk-UA" sz="1200" b="1" kern="1200" dirty="0" smtClean="0"/>
            <a:t> керівник </a:t>
          </a:r>
          <a:r>
            <a:rPr lang="uk-UA" sz="1200" b="1" kern="1200" dirty="0" err="1" smtClean="0"/>
            <a:t>року”</a:t>
          </a:r>
          <a:endParaRPr lang="ru-RU" sz="1200" b="1" kern="1200" dirty="0"/>
        </a:p>
      </dsp:txBody>
      <dsp:txXfrm rot="5400000">
        <a:off x="2966136" y="-1139583"/>
        <a:ext cx="764461" cy="5228203"/>
      </dsp:txXfrm>
    </dsp:sp>
    <dsp:sp modelId="{FA72412C-F413-4B47-84FE-0A48520B8D7B}">
      <dsp:nvSpPr>
        <dsp:cNvPr id="0" name=""/>
        <dsp:cNvSpPr/>
      </dsp:nvSpPr>
      <dsp:spPr>
        <a:xfrm rot="5400000">
          <a:off x="-578285" y="2856936"/>
          <a:ext cx="1876641" cy="74846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2015</a:t>
          </a:r>
          <a:endParaRPr lang="ru-RU" sz="1700" kern="1200" dirty="0"/>
        </a:p>
      </dsp:txBody>
      <dsp:txXfrm rot="5400000">
        <a:off x="-578285" y="2856936"/>
        <a:ext cx="1876641" cy="748460"/>
      </dsp:txXfrm>
    </dsp:sp>
    <dsp:sp modelId="{2631D9E2-D45E-41E0-88E0-0BE105577D8A}">
      <dsp:nvSpPr>
        <dsp:cNvPr id="0" name=""/>
        <dsp:cNvSpPr/>
      </dsp:nvSpPr>
      <dsp:spPr>
        <a:xfrm rot="5400000">
          <a:off x="2440359" y="394923"/>
          <a:ext cx="1816015" cy="52849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b="1" kern="1200" dirty="0" smtClean="0"/>
            <a:t>Грамота Адміністрації </a:t>
          </a:r>
          <a:r>
            <a:rPr lang="uk-UA" sz="1100" b="1" kern="1200" dirty="0" err="1" smtClean="0"/>
            <a:t>Рибинської</a:t>
          </a:r>
          <a:r>
            <a:rPr lang="uk-UA" sz="1100" b="1" kern="1200" dirty="0" smtClean="0"/>
            <a:t> ЗОШ І-ІІІ ступенів за творчу сумлінну працю, особистий внесок у справу підростаючого </a:t>
          </a:r>
          <a:r>
            <a:rPr lang="uk-UA" sz="1100" b="1" kern="1200" dirty="0" smtClean="0"/>
            <a:t>покоління</a:t>
          </a:r>
          <a:r>
            <a:rPr lang="en-US" sz="1100" b="1" kern="1200" dirty="0" smtClean="0"/>
            <a:t>.</a:t>
          </a:r>
          <a:endParaRPr lang="ru-RU" sz="11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b="1" kern="1200" dirty="0" smtClean="0"/>
            <a:t>Сертифікат учасника Всеукраїнського педагогічного інтерактивного марафону 2015 відкриті педагогічні студії “ Якісна освіта </a:t>
          </a:r>
          <a:r>
            <a:rPr lang="uk-UA" sz="1100" b="1" kern="1200" dirty="0" err="1" smtClean="0"/>
            <a:t>–це</a:t>
          </a:r>
          <a:r>
            <a:rPr lang="uk-UA" sz="1100" b="1" kern="1200" dirty="0" smtClean="0"/>
            <a:t>…”</a:t>
          </a:r>
          <a:endParaRPr lang="ru-RU" sz="11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/>
            <a:t>Свидетельство и благодарность за подготовку призера  и  активное участие в работе международного проекта для учителей </a:t>
          </a:r>
          <a:r>
            <a:rPr lang="en-US" sz="1100" b="1" kern="1200" dirty="0" smtClean="0"/>
            <a:t>INTOLIMP.ORG</a:t>
          </a:r>
          <a:endParaRPr lang="ru-RU" sz="1100" b="1" kern="1200" dirty="0"/>
        </a:p>
      </dsp:txBody>
      <dsp:txXfrm rot="5400000">
        <a:off x="2440359" y="394923"/>
        <a:ext cx="1816015" cy="5284982"/>
      </dsp:txXfrm>
    </dsp:sp>
    <dsp:sp modelId="{9C521C79-A5A6-445D-9B7A-876A9A3DAF4A}">
      <dsp:nvSpPr>
        <dsp:cNvPr id="0" name=""/>
        <dsp:cNvSpPr/>
      </dsp:nvSpPr>
      <dsp:spPr>
        <a:xfrm rot="5400000">
          <a:off x="-285451" y="4326061"/>
          <a:ext cx="1263243" cy="72072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2016</a:t>
          </a:r>
          <a:endParaRPr lang="ru-RU" sz="1700" kern="1200" dirty="0"/>
        </a:p>
      </dsp:txBody>
      <dsp:txXfrm rot="5400000">
        <a:off x="-285451" y="4326061"/>
        <a:ext cx="1263243" cy="720729"/>
      </dsp:txXfrm>
    </dsp:sp>
    <dsp:sp modelId="{CC539332-8F65-4A98-81C7-874AA82D23DB}">
      <dsp:nvSpPr>
        <dsp:cNvPr id="0" name=""/>
        <dsp:cNvSpPr/>
      </dsp:nvSpPr>
      <dsp:spPr>
        <a:xfrm rot="5400000">
          <a:off x="2924529" y="2102070"/>
          <a:ext cx="876064" cy="52282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b="1" kern="1200" dirty="0" smtClean="0"/>
            <a:t>Диплом  Інституту  Розвитку  Шкільної  Освіти  за організацію позапрограмної  предметної   олімпіади     “ </a:t>
          </a:r>
          <a:r>
            <a:rPr lang="uk-UA" sz="1200" b="1" kern="1200" dirty="0" err="1" smtClean="0"/>
            <a:t>Олімпус”</a:t>
          </a:r>
          <a:endParaRPr lang="ru-RU" sz="1200" b="1" kern="1200" dirty="0"/>
        </a:p>
      </dsp:txBody>
      <dsp:txXfrm rot="5400000">
        <a:off x="2924529" y="2102070"/>
        <a:ext cx="876064" cy="5228203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264F34-BF6A-4142-BA71-29DD8BF98358}">
      <dsp:nvSpPr>
        <dsp:cNvPr id="0" name=""/>
        <dsp:cNvSpPr/>
      </dsp:nvSpPr>
      <dsp:spPr>
        <a:xfrm>
          <a:off x="0" y="5843"/>
          <a:ext cx="6119870" cy="10684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err="1" smtClean="0">
              <a:solidFill>
                <a:srgbClr val="660066"/>
              </a:solidFill>
            </a:rPr>
            <a:t>Пути</a:t>
          </a:r>
          <a:r>
            <a:rPr lang="uk-UA" sz="3000" b="1" kern="1200" dirty="0" smtClean="0">
              <a:solidFill>
                <a:srgbClr val="660066"/>
              </a:solidFill>
            </a:rPr>
            <a:t> </a:t>
          </a:r>
          <a:r>
            <a:rPr lang="uk-UA" sz="3000" b="1" kern="1200" dirty="0" err="1" smtClean="0">
              <a:solidFill>
                <a:srgbClr val="660066"/>
              </a:solidFill>
            </a:rPr>
            <a:t>распространения</a:t>
          </a:r>
          <a:r>
            <a:rPr lang="uk-UA" sz="3000" b="1" kern="1200" dirty="0" smtClean="0">
              <a:solidFill>
                <a:srgbClr val="660066"/>
              </a:solidFill>
            </a:rPr>
            <a:t> </a:t>
          </a:r>
          <a:r>
            <a:rPr lang="uk-UA" sz="3000" b="1" kern="1200" dirty="0" err="1" smtClean="0">
              <a:solidFill>
                <a:srgbClr val="660066"/>
              </a:solidFill>
            </a:rPr>
            <a:t>опыта</a:t>
          </a:r>
          <a:endParaRPr lang="uk-UA" sz="3000" kern="1200" dirty="0">
            <a:solidFill>
              <a:srgbClr val="660066"/>
            </a:solidFill>
          </a:endParaRPr>
        </a:p>
      </dsp:txBody>
      <dsp:txXfrm>
        <a:off x="0" y="5843"/>
        <a:ext cx="6119870" cy="1068433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9B0CFCE-1839-46E6-8725-A8F6C057657C}">
      <dsp:nvSpPr>
        <dsp:cNvPr id="0" name=""/>
        <dsp:cNvSpPr/>
      </dsp:nvSpPr>
      <dsp:spPr>
        <a:xfrm>
          <a:off x="0" y="0"/>
          <a:ext cx="4320480" cy="1656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noProof="0" dirty="0" err="1" smtClean="0"/>
            <a:t>Публикации</a:t>
          </a:r>
          <a:r>
            <a:rPr lang="uk-UA" sz="1200" b="1" kern="1200" noProof="0" dirty="0" smtClean="0"/>
            <a:t> </a:t>
          </a:r>
        </a:p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noProof="0" dirty="0" smtClean="0"/>
            <a:t>Розробка уроку з хімії для 8 класу </a:t>
          </a:r>
          <a:r>
            <a:rPr lang="uk-UA" sz="1200" b="1" kern="1200" noProof="0" dirty="0" err="1" smtClean="0"/>
            <a:t>“Хімічні</a:t>
          </a:r>
          <a:r>
            <a:rPr lang="uk-UA" sz="1200" b="1" kern="1200" noProof="0" dirty="0" smtClean="0"/>
            <a:t> властивості  кислот. Ряд активності </a:t>
          </a:r>
          <a:r>
            <a:rPr lang="uk-UA" sz="1200" b="1" kern="1200" noProof="0" dirty="0" err="1" smtClean="0"/>
            <a:t>металів”</a:t>
          </a:r>
          <a:endParaRPr lang="uk-UA" sz="1200" b="1" kern="1200" noProof="0" dirty="0" smtClean="0"/>
        </a:p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noProof="0" dirty="0" smtClean="0"/>
            <a:t>Дата 05.12.2015 рік</a:t>
          </a:r>
        </a:p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noProof="0" dirty="0" smtClean="0"/>
            <a:t>Htth://metodportal.com/node/38940</a:t>
          </a:r>
          <a:r>
            <a:rPr lang="uk-UA" sz="1200" b="1" kern="1200" noProof="0" dirty="0" smtClean="0"/>
            <a:t>    </a:t>
          </a:r>
          <a:endParaRPr lang="uk-UA" sz="1200" kern="1200" noProof="0" dirty="0"/>
        </a:p>
      </dsp:txBody>
      <dsp:txXfrm>
        <a:off x="1029700" y="0"/>
        <a:ext cx="3290779" cy="1656043"/>
      </dsp:txXfrm>
    </dsp:sp>
    <dsp:sp modelId="{F8E49D87-D764-48E0-8C89-C7ED2E96B316}">
      <dsp:nvSpPr>
        <dsp:cNvPr id="0" name=""/>
        <dsp:cNvSpPr/>
      </dsp:nvSpPr>
      <dsp:spPr>
        <a:xfrm>
          <a:off x="0" y="74753"/>
          <a:ext cx="1043231" cy="150653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255C538-150D-43BA-94D4-13BA1B2B6FDA}">
      <dsp:nvSpPr>
        <dsp:cNvPr id="0" name=""/>
        <dsp:cNvSpPr/>
      </dsp:nvSpPr>
      <dsp:spPr>
        <a:xfrm>
          <a:off x="0" y="1869487"/>
          <a:ext cx="4320480" cy="1656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noProof="0" dirty="0" err="1" smtClean="0"/>
            <a:t>Публикации</a:t>
          </a:r>
          <a:r>
            <a:rPr lang="uk-UA" sz="1200" b="1" kern="1200" noProof="0" dirty="0" smtClean="0"/>
            <a:t>  </a:t>
          </a:r>
        </a:p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noProof="0" dirty="0" err="1" smtClean="0"/>
            <a:t>Разработка</a:t>
          </a:r>
          <a:r>
            <a:rPr lang="uk-UA" sz="1200" b="1" kern="1200" noProof="0" dirty="0" smtClean="0"/>
            <a:t> </a:t>
          </a:r>
          <a:r>
            <a:rPr lang="uk-UA" sz="1200" b="1" kern="1200" noProof="0" dirty="0" err="1" smtClean="0"/>
            <a:t>урока</a:t>
          </a:r>
          <a:r>
            <a:rPr lang="uk-UA" sz="1200" b="1" kern="1200" noProof="0" dirty="0" smtClean="0"/>
            <a:t> </a:t>
          </a:r>
          <a:r>
            <a:rPr lang="uk-UA" sz="1200" b="1" kern="1200" noProof="0" dirty="0" err="1" smtClean="0"/>
            <a:t>химии</a:t>
          </a:r>
          <a:r>
            <a:rPr lang="uk-UA" sz="1200" b="1" kern="1200" noProof="0" dirty="0" smtClean="0"/>
            <a:t> для 7 </a:t>
          </a:r>
          <a:r>
            <a:rPr lang="uk-UA" sz="1200" b="1" kern="1200" noProof="0" dirty="0" err="1" smtClean="0"/>
            <a:t>класса</a:t>
          </a:r>
          <a:r>
            <a:rPr lang="uk-UA" sz="1200" b="1" kern="1200" noProof="0" dirty="0" smtClean="0"/>
            <a:t> “ </a:t>
          </a:r>
          <a:r>
            <a:rPr lang="uk-UA" sz="1200" b="1" kern="1200" noProof="0" dirty="0" err="1" smtClean="0"/>
            <a:t>Физические</a:t>
          </a:r>
          <a:r>
            <a:rPr lang="uk-UA" sz="1200" b="1" kern="1200" noProof="0" dirty="0" smtClean="0"/>
            <a:t> и </a:t>
          </a:r>
          <a:r>
            <a:rPr lang="uk-UA" sz="1200" b="1" kern="1200" noProof="0" dirty="0" err="1" smtClean="0"/>
            <a:t>химические</a:t>
          </a:r>
          <a:r>
            <a:rPr lang="uk-UA" sz="1200" b="1" kern="1200" noProof="0" dirty="0" smtClean="0"/>
            <a:t> </a:t>
          </a:r>
          <a:r>
            <a:rPr lang="uk-UA" sz="1200" b="1" kern="1200" noProof="0" dirty="0" err="1" smtClean="0"/>
            <a:t>явления”</a:t>
          </a:r>
          <a:r>
            <a:rPr lang="en-US" sz="1200" b="1" kern="1200" noProof="0" dirty="0" smtClean="0"/>
            <a:t> </a:t>
          </a:r>
        </a:p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noProof="0" dirty="0" smtClean="0"/>
            <a:t>Дата  13.03.2016 года</a:t>
          </a:r>
          <a:endParaRPr lang="en-US" sz="1200" b="1" kern="1200" noProof="0" dirty="0" smtClean="0"/>
        </a:p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noProof="0" dirty="0" smtClean="0"/>
            <a:t>Htth://metodportal.com/node/</a:t>
          </a:r>
          <a:r>
            <a:rPr lang="ru-RU" sz="1200" b="1" kern="1200" noProof="0" dirty="0" smtClean="0"/>
            <a:t>44264</a:t>
          </a:r>
          <a:r>
            <a:rPr lang="uk-UA" sz="1200" b="1" kern="1200" noProof="0" dirty="0" smtClean="0"/>
            <a:t>   </a:t>
          </a:r>
          <a:endParaRPr lang="en-US" sz="1200" b="1" kern="1200" noProof="0" dirty="0" smtClean="0"/>
        </a:p>
      </dsp:txBody>
      <dsp:txXfrm>
        <a:off x="1029700" y="1869487"/>
        <a:ext cx="3290779" cy="1656043"/>
      </dsp:txXfrm>
    </dsp:sp>
    <dsp:sp modelId="{24453D58-A550-46AD-B700-46D866A027FA}">
      <dsp:nvSpPr>
        <dsp:cNvPr id="0" name=""/>
        <dsp:cNvSpPr/>
      </dsp:nvSpPr>
      <dsp:spPr>
        <a:xfrm>
          <a:off x="0" y="1868520"/>
          <a:ext cx="1036094" cy="175172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E4FD4F-F4B8-4C82-91B3-AEFB847CAA1A}">
      <dsp:nvSpPr>
        <dsp:cNvPr id="0" name=""/>
        <dsp:cNvSpPr/>
      </dsp:nvSpPr>
      <dsp:spPr>
        <a:xfrm>
          <a:off x="0" y="3738974"/>
          <a:ext cx="4320480" cy="1656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err="1" smtClean="0"/>
            <a:t>Постоянные</a:t>
          </a:r>
          <a:r>
            <a:rPr lang="uk-UA" sz="1200" b="1" kern="1200" dirty="0" smtClean="0"/>
            <a:t> </a:t>
          </a:r>
          <a:r>
            <a:rPr lang="uk-UA" sz="1200" b="1" kern="1200" dirty="0" err="1" smtClean="0"/>
            <a:t>публикации</a:t>
          </a:r>
          <a:r>
            <a:rPr lang="uk-UA" sz="1200" b="1" kern="1200" dirty="0" smtClean="0"/>
            <a:t> на </a:t>
          </a:r>
          <a:r>
            <a:rPr lang="uk-UA" sz="1200" b="1" kern="1200" dirty="0" err="1" smtClean="0"/>
            <a:t>официальном</a:t>
          </a:r>
          <a:r>
            <a:rPr lang="uk-UA" sz="1200" b="1" kern="1200" dirty="0" smtClean="0"/>
            <a:t> </a:t>
          </a:r>
          <a:r>
            <a:rPr lang="uk-UA" sz="1200" b="1" kern="1200" dirty="0" err="1" smtClean="0"/>
            <a:t>сайте</a:t>
          </a:r>
          <a:r>
            <a:rPr lang="uk-UA" sz="1200" b="1" kern="1200" dirty="0" smtClean="0"/>
            <a:t> </a:t>
          </a:r>
          <a:r>
            <a:rPr lang="uk-UA" sz="1200" b="1" kern="1200" dirty="0" err="1" smtClean="0"/>
            <a:t>Рыбинской</a:t>
          </a:r>
          <a:r>
            <a:rPr lang="uk-UA" sz="1200" b="1" kern="1200" dirty="0" smtClean="0"/>
            <a:t>  </a:t>
          </a:r>
          <a:r>
            <a:rPr lang="uk-UA" sz="1200" b="1" kern="1200" dirty="0" err="1" smtClean="0"/>
            <a:t>школы</a:t>
          </a:r>
          <a:r>
            <a:rPr lang="uk-UA" sz="1200" b="1" kern="1200" dirty="0" smtClean="0"/>
            <a:t>    </a:t>
          </a:r>
          <a:r>
            <a:rPr lang="en-US" sz="1200" b="1" kern="1200" dirty="0" smtClean="0"/>
            <a:t>http://ribinskaya-shkola.klasna.com/</a:t>
          </a:r>
          <a:r>
            <a:rPr lang="uk-UA" sz="1200" b="1" kern="1200" dirty="0" smtClean="0"/>
            <a:t>  </a:t>
          </a:r>
        </a:p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200" b="0" kern="1200" dirty="0"/>
        </a:p>
      </dsp:txBody>
      <dsp:txXfrm>
        <a:off x="1029700" y="3738974"/>
        <a:ext cx="3290779" cy="1656043"/>
      </dsp:txXfrm>
    </dsp:sp>
    <dsp:sp modelId="{2ABD2906-75F7-4E28-92F9-452B1DF8F4F5}">
      <dsp:nvSpPr>
        <dsp:cNvPr id="0" name=""/>
        <dsp:cNvSpPr/>
      </dsp:nvSpPr>
      <dsp:spPr>
        <a:xfrm>
          <a:off x="165604" y="3904579"/>
          <a:ext cx="864096" cy="1324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32DA1D-96F7-46B4-819F-842AC2D99B3E}">
      <dsp:nvSpPr>
        <dsp:cNvPr id="0" name=""/>
        <dsp:cNvSpPr/>
      </dsp:nvSpPr>
      <dsp:spPr>
        <a:xfrm>
          <a:off x="0" y="0"/>
          <a:ext cx="8640960" cy="12948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Актуальность моего  опыта работы заключается в выявлении оптимальных методик  и приемов успешного обучения  на уроках химии, определения  путей  стимулирования личностного роста учащихся</a:t>
          </a:r>
          <a:r>
            <a:rPr lang="ru-RU" kern="1200" dirty="0" smtClean="0"/>
            <a:t>.</a:t>
          </a:r>
          <a:endParaRPr lang="uk-UA" sz="2000" kern="1200" dirty="0">
            <a:solidFill>
              <a:srgbClr val="660066"/>
            </a:solidFill>
          </a:endParaRPr>
        </a:p>
      </dsp:txBody>
      <dsp:txXfrm>
        <a:off x="0" y="0"/>
        <a:ext cx="8640960" cy="129487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F52242-6FBE-48AC-8436-48C24264C2D8}">
      <dsp:nvSpPr>
        <dsp:cNvPr id="0" name=""/>
        <dsp:cNvSpPr/>
      </dsp:nvSpPr>
      <dsp:spPr>
        <a:xfrm>
          <a:off x="9" y="0"/>
          <a:ext cx="5148253" cy="81894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Разнообразие форм в соответствии с содержанием предмета химии.</a:t>
          </a:r>
          <a:endParaRPr lang="uk-UA" sz="14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9" y="0"/>
        <a:ext cx="5148253" cy="818943"/>
      </dsp:txXfrm>
    </dsp:sp>
    <dsp:sp modelId="{D3CD94AD-2B75-44DB-ADE3-A0BB8805F97F}">
      <dsp:nvSpPr>
        <dsp:cNvPr id="0" name=""/>
        <dsp:cNvSpPr/>
      </dsp:nvSpPr>
      <dsp:spPr>
        <a:xfrm>
          <a:off x="4" y="936133"/>
          <a:ext cx="5148253" cy="79407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Отбор средств и методов обучения и воспитания в системе личностно-ориентированного подхода</a:t>
          </a:r>
          <a:r>
            <a:rPr lang="ru-RU" sz="1400" kern="1200" dirty="0" smtClean="0"/>
            <a:t>.</a:t>
          </a:r>
          <a:endParaRPr lang="ru-RU" sz="1400" kern="1200" dirty="0"/>
        </a:p>
      </dsp:txBody>
      <dsp:txXfrm>
        <a:off x="4" y="936133"/>
        <a:ext cx="5148253" cy="794071"/>
      </dsp:txXfrm>
    </dsp:sp>
    <dsp:sp modelId="{8A7229CE-84E5-4244-BE2E-F252EA07C620}">
      <dsp:nvSpPr>
        <dsp:cNvPr id="0" name=""/>
        <dsp:cNvSpPr/>
      </dsp:nvSpPr>
      <dsp:spPr>
        <a:xfrm>
          <a:off x="4" y="1872230"/>
          <a:ext cx="5148253" cy="88988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Учёт индивидуальных творческих способностей учащихся и индивидуальная работа с ними</a:t>
          </a:r>
          <a:endParaRPr lang="uk-UA" sz="14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" y="1872230"/>
        <a:ext cx="5148253" cy="889885"/>
      </dsp:txXfrm>
    </dsp:sp>
    <dsp:sp modelId="{7E34BA28-5BC0-48AF-B07E-A78EC117149A}">
      <dsp:nvSpPr>
        <dsp:cNvPr id="0" name=""/>
        <dsp:cNvSpPr/>
      </dsp:nvSpPr>
      <dsp:spPr>
        <a:xfrm>
          <a:off x="4" y="2880346"/>
          <a:ext cx="5148253" cy="88988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Обеспечение каждого ученика необходимым уровнем химических знаний</a:t>
          </a:r>
          <a:r>
            <a:rPr lang="ru-RU" sz="1400" kern="1200" dirty="0" smtClean="0"/>
            <a:t>.</a:t>
          </a:r>
          <a:endParaRPr lang="uk-UA" sz="14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" y="2880346"/>
        <a:ext cx="5148253" cy="889885"/>
      </dsp:txXfrm>
    </dsp:sp>
    <dsp:sp modelId="{CEE18E00-2B26-42AA-AE8F-64DA4FE93A29}">
      <dsp:nvSpPr>
        <dsp:cNvPr id="0" name=""/>
        <dsp:cNvSpPr/>
      </dsp:nvSpPr>
      <dsp:spPr>
        <a:xfrm>
          <a:off x="4" y="3960462"/>
          <a:ext cx="5148253" cy="79968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err="1" smtClean="0">
              <a:solidFill>
                <a:schemeClr val="bg1"/>
              </a:solidFill>
              <a:effectLst/>
              <a:latin typeface="+mj-lt"/>
              <a:ea typeface="Times New Roman"/>
            </a:rPr>
            <a:t>Приобретение</a:t>
          </a:r>
          <a:r>
            <a:rPr lang="uk-UA" sz="1600" b="1" kern="1200" dirty="0" smtClean="0">
              <a:solidFill>
                <a:schemeClr val="bg1"/>
              </a:solidFill>
              <a:effectLst/>
              <a:latin typeface="+mj-lt"/>
              <a:ea typeface="Times New Roman"/>
            </a:rPr>
            <a:t> </a:t>
          </a:r>
          <a:r>
            <a:rPr lang="uk-UA" sz="1600" b="1" kern="1200" dirty="0" err="1" smtClean="0">
              <a:solidFill>
                <a:schemeClr val="bg1"/>
              </a:solidFill>
              <a:effectLst/>
              <a:latin typeface="+mj-lt"/>
              <a:ea typeface="Times New Roman"/>
            </a:rPr>
            <a:t>необходимого</a:t>
          </a:r>
          <a:r>
            <a:rPr lang="uk-UA" sz="1600" b="1" kern="1200" dirty="0" smtClean="0">
              <a:solidFill>
                <a:schemeClr val="bg1"/>
              </a:solidFill>
              <a:effectLst/>
              <a:latin typeface="+mj-lt"/>
              <a:ea typeface="Times New Roman"/>
            </a:rPr>
            <a:t> </a:t>
          </a:r>
          <a:r>
            <a:rPr lang="uk-UA" sz="1600" b="1" kern="1200" dirty="0" err="1" smtClean="0">
              <a:solidFill>
                <a:schemeClr val="bg1"/>
              </a:solidFill>
              <a:effectLst/>
              <a:latin typeface="+mj-lt"/>
              <a:ea typeface="Times New Roman"/>
            </a:rPr>
            <a:t>жизненного</a:t>
          </a:r>
          <a:r>
            <a:rPr lang="uk-UA" sz="1600" b="1" kern="1200" dirty="0" smtClean="0">
              <a:solidFill>
                <a:schemeClr val="bg1"/>
              </a:solidFill>
              <a:effectLst/>
              <a:latin typeface="+mj-lt"/>
              <a:ea typeface="Times New Roman"/>
            </a:rPr>
            <a:t> </a:t>
          </a:r>
          <a:r>
            <a:rPr lang="uk-UA" sz="1600" b="1" kern="1200" dirty="0" err="1" smtClean="0">
              <a:solidFill>
                <a:schemeClr val="bg1"/>
              </a:solidFill>
              <a:effectLst/>
              <a:latin typeface="+mj-lt"/>
              <a:ea typeface="Times New Roman"/>
            </a:rPr>
            <a:t>опыта</a:t>
          </a:r>
          <a:r>
            <a:rPr lang="uk-UA" sz="1600" b="1" kern="1200" dirty="0" smtClean="0">
              <a:solidFill>
                <a:schemeClr val="bg1"/>
              </a:solidFill>
              <a:effectLst/>
              <a:latin typeface="+mj-lt"/>
              <a:ea typeface="Times New Roman"/>
            </a:rPr>
            <a:t>,  </a:t>
          </a:r>
          <a:r>
            <a:rPr lang="uk-UA" sz="1600" b="1" kern="1200" dirty="0" err="1" smtClean="0">
              <a:solidFill>
                <a:schemeClr val="bg1"/>
              </a:solidFill>
              <a:effectLst/>
              <a:latin typeface="+mj-lt"/>
              <a:ea typeface="Times New Roman"/>
            </a:rPr>
            <a:t>профессионального</a:t>
          </a:r>
          <a:r>
            <a:rPr lang="uk-UA" sz="1600" b="1" kern="1200" dirty="0" smtClean="0">
              <a:solidFill>
                <a:schemeClr val="bg1"/>
              </a:solidFill>
              <a:effectLst/>
              <a:latin typeface="+mj-lt"/>
              <a:ea typeface="Times New Roman"/>
            </a:rPr>
            <a:t> </a:t>
          </a:r>
          <a:r>
            <a:rPr lang="uk-UA" sz="1600" b="1" kern="1200" dirty="0" err="1" smtClean="0">
              <a:solidFill>
                <a:schemeClr val="bg1"/>
              </a:solidFill>
              <a:effectLst/>
              <a:latin typeface="+mj-lt"/>
              <a:ea typeface="Times New Roman"/>
            </a:rPr>
            <a:t>самооопределения</a:t>
          </a:r>
          <a:r>
            <a:rPr lang="uk-UA" sz="1600" kern="1200" dirty="0" smtClean="0">
              <a:solidFill>
                <a:schemeClr val="bg1"/>
              </a:solidFill>
              <a:effectLst/>
              <a:latin typeface="Times New Roman"/>
              <a:ea typeface="Times New Roman"/>
            </a:rPr>
            <a:t>.</a:t>
          </a:r>
          <a:endParaRPr lang="uk-UA" sz="1600" kern="1200" dirty="0">
            <a:solidFill>
              <a:schemeClr val="bg1"/>
            </a:solidFill>
          </a:endParaRPr>
        </a:p>
      </dsp:txBody>
      <dsp:txXfrm>
        <a:off x="4" y="3960462"/>
        <a:ext cx="5148253" cy="79968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16E4F1-6C41-42A8-816E-465E8209584B}">
      <dsp:nvSpPr>
        <dsp:cNvPr id="0" name=""/>
        <dsp:cNvSpPr/>
      </dsp:nvSpPr>
      <dsp:spPr>
        <a:xfrm>
          <a:off x="0" y="91702"/>
          <a:ext cx="4067944" cy="248974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bg1"/>
              </a:solidFill>
            </a:rPr>
            <a:t>Дитина від своєї природи - допитливий дослідник, відкривач світу. Слід  дитину спонукати до самостійної пізнавальної діяльності, формуючи з малих літ допитливість, прагнення до навчання, яке має бути радісною працею. </a:t>
          </a:r>
          <a:endParaRPr lang="en-US" sz="1400" b="1" kern="1200" dirty="0" smtClean="0">
            <a:solidFill>
              <a:schemeClr val="bg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bg1"/>
              </a:solidFill>
            </a:rPr>
            <a:t>В.О.Сухомлинський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0" y="91702"/>
        <a:ext cx="4067944" cy="2489748"/>
      </dsp:txXfrm>
    </dsp:sp>
    <dsp:sp modelId="{FFB63042-F1FB-4486-82BF-FA27D84B5B59}">
      <dsp:nvSpPr>
        <dsp:cNvPr id="0" name=""/>
        <dsp:cNvSpPr/>
      </dsp:nvSpPr>
      <dsp:spPr>
        <a:xfrm>
          <a:off x="0" y="2704383"/>
          <a:ext cx="4067944" cy="21621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 dirty="0"/>
        </a:p>
      </dsp:txBody>
      <dsp:txXfrm>
        <a:off x="0" y="2704383"/>
        <a:ext cx="4067944" cy="216216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7B19B1E-1464-4D5E-8854-F45D9DADCCA9}">
      <dsp:nvSpPr>
        <dsp:cNvPr id="0" name=""/>
        <dsp:cNvSpPr/>
      </dsp:nvSpPr>
      <dsp:spPr>
        <a:xfrm>
          <a:off x="3264950" y="2779804"/>
          <a:ext cx="2059255" cy="205925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err="1" smtClean="0">
              <a:solidFill>
                <a:schemeClr val="bg1"/>
              </a:solidFill>
            </a:rPr>
            <a:t>Психолого-педагогические</a:t>
          </a:r>
          <a:r>
            <a:rPr lang="uk-UA" sz="1400" kern="1200" dirty="0" smtClean="0">
              <a:solidFill>
                <a:schemeClr val="bg1"/>
              </a:solidFill>
            </a:rPr>
            <a:t> </a:t>
          </a:r>
          <a:r>
            <a:rPr lang="uk-UA" sz="1400" kern="1200" dirty="0" err="1" smtClean="0">
              <a:solidFill>
                <a:schemeClr val="bg1"/>
              </a:solidFill>
            </a:rPr>
            <a:t>технологии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3264950" y="2779804"/>
        <a:ext cx="2059255" cy="2059255"/>
      </dsp:txXfrm>
    </dsp:sp>
    <dsp:sp modelId="{519B3EE1-5ABB-435B-8597-F3937DA9AD5F}">
      <dsp:nvSpPr>
        <dsp:cNvPr id="0" name=""/>
        <dsp:cNvSpPr/>
      </dsp:nvSpPr>
      <dsp:spPr>
        <a:xfrm rot="10800000">
          <a:off x="1268916" y="3515988"/>
          <a:ext cx="1886252" cy="58688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AFE2E2-FA3E-45D3-B03C-32AF771ABE0F}">
      <dsp:nvSpPr>
        <dsp:cNvPr id="0" name=""/>
        <dsp:cNvSpPr/>
      </dsp:nvSpPr>
      <dsp:spPr>
        <a:xfrm>
          <a:off x="126548" y="3026914"/>
          <a:ext cx="2284734" cy="15650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Технологии коллективного </a:t>
          </a:r>
          <a:r>
            <a:rPr lang="ru-RU" sz="1500" kern="1200" dirty="0" err="1" smtClean="0"/>
            <a:t>взаимообучения</a:t>
          </a:r>
          <a:r>
            <a:rPr lang="ru-RU" sz="1500" kern="1200" dirty="0" smtClean="0"/>
            <a:t>.</a:t>
          </a:r>
          <a:endParaRPr lang="ru-RU" sz="15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26548" y="3026914"/>
        <a:ext cx="2284734" cy="1565033"/>
      </dsp:txXfrm>
    </dsp:sp>
    <dsp:sp modelId="{B9C3309B-438D-42FF-868C-B0B8506F2426}">
      <dsp:nvSpPr>
        <dsp:cNvPr id="0" name=""/>
        <dsp:cNvSpPr/>
      </dsp:nvSpPr>
      <dsp:spPr>
        <a:xfrm rot="13500000">
          <a:off x="1878876" y="2043412"/>
          <a:ext cx="1886252" cy="58688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3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FCD6831-442B-469C-BB8C-3572A319435E}">
      <dsp:nvSpPr>
        <dsp:cNvPr id="0" name=""/>
        <dsp:cNvSpPr/>
      </dsp:nvSpPr>
      <dsp:spPr>
        <a:xfrm>
          <a:off x="1139923" y="887448"/>
          <a:ext cx="2030377" cy="15650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3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Метод проектов.</a:t>
          </a:r>
          <a:endParaRPr lang="ru-RU" sz="15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139923" y="887448"/>
        <a:ext cx="2030377" cy="1565033"/>
      </dsp:txXfrm>
    </dsp:sp>
    <dsp:sp modelId="{400A58FA-BD38-47F6-BF0F-C6BDC8DE0900}">
      <dsp:nvSpPr>
        <dsp:cNvPr id="0" name=""/>
        <dsp:cNvSpPr/>
      </dsp:nvSpPr>
      <dsp:spPr>
        <a:xfrm rot="16200000">
          <a:off x="3351452" y="1433452"/>
          <a:ext cx="1886252" cy="58688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4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5480BE0-6121-4FEC-892E-C0C8741CEB4F}">
      <dsp:nvSpPr>
        <dsp:cNvPr id="0" name=""/>
        <dsp:cNvSpPr/>
      </dsp:nvSpPr>
      <dsp:spPr>
        <a:xfrm>
          <a:off x="3338773" y="1252"/>
          <a:ext cx="1911610" cy="15650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4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Личностно-ориентированное обучение.</a:t>
          </a:r>
          <a:endParaRPr lang="ru-RU" sz="15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3338773" y="1252"/>
        <a:ext cx="1911610" cy="1565033"/>
      </dsp:txXfrm>
    </dsp:sp>
    <dsp:sp modelId="{323DEAE9-D446-4A71-BF16-981077623C34}">
      <dsp:nvSpPr>
        <dsp:cNvPr id="0" name=""/>
        <dsp:cNvSpPr/>
      </dsp:nvSpPr>
      <dsp:spPr>
        <a:xfrm rot="18900000">
          <a:off x="4824027" y="2043412"/>
          <a:ext cx="1886252" cy="58688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5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88A1315-1900-413A-85B8-F56CCB2CE65A}">
      <dsp:nvSpPr>
        <dsp:cNvPr id="0" name=""/>
        <dsp:cNvSpPr/>
      </dsp:nvSpPr>
      <dsp:spPr>
        <a:xfrm>
          <a:off x="5451262" y="887448"/>
          <a:ext cx="1965565" cy="15650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5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</a:rPr>
            <a:t>Исследовательская деятельность</a:t>
          </a:r>
          <a:endParaRPr lang="ru-RU" sz="1500" kern="1200" dirty="0">
            <a:solidFill>
              <a:schemeClr val="bg1"/>
            </a:solidFill>
          </a:endParaRPr>
        </a:p>
      </dsp:txBody>
      <dsp:txXfrm>
        <a:off x="5451262" y="887448"/>
        <a:ext cx="1965565" cy="1565033"/>
      </dsp:txXfrm>
    </dsp:sp>
    <dsp:sp modelId="{C924EC89-7173-4393-8BA4-65449ACB8020}">
      <dsp:nvSpPr>
        <dsp:cNvPr id="0" name=""/>
        <dsp:cNvSpPr/>
      </dsp:nvSpPr>
      <dsp:spPr>
        <a:xfrm>
          <a:off x="5433987" y="3515988"/>
          <a:ext cx="1886252" cy="58688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6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6987D79-7B5F-40D8-8323-AEE071BF4752}">
      <dsp:nvSpPr>
        <dsp:cNvPr id="0" name=""/>
        <dsp:cNvSpPr/>
      </dsp:nvSpPr>
      <dsp:spPr>
        <a:xfrm>
          <a:off x="6342094" y="3026914"/>
          <a:ext cx="1956292" cy="15650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6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 smtClean="0"/>
            <a:t>ИКТ-технологии</a:t>
          </a:r>
          <a:r>
            <a:rPr lang="ru-RU" sz="1500" kern="1200" dirty="0" smtClean="0"/>
            <a:t>.</a:t>
          </a:r>
          <a:endParaRPr lang="ru-RU" sz="15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6342094" y="3026914"/>
        <a:ext cx="1956292" cy="156503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460B9C0-E7B0-48A4-8492-F2059A01989D}">
      <dsp:nvSpPr>
        <dsp:cNvPr id="0" name=""/>
        <dsp:cNvSpPr/>
      </dsp:nvSpPr>
      <dsp:spPr>
        <a:xfrm rot="5400000">
          <a:off x="-199758" y="203114"/>
          <a:ext cx="1331725" cy="93220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1</a:t>
          </a:r>
          <a:endParaRPr lang="ru-RU" sz="2000" kern="1200" dirty="0"/>
        </a:p>
      </dsp:txBody>
      <dsp:txXfrm rot="5400000">
        <a:off x="-199758" y="203114"/>
        <a:ext cx="1331725" cy="932208"/>
      </dsp:txXfrm>
    </dsp:sp>
    <dsp:sp modelId="{F85F3D28-65C0-4454-A14F-D72EA5EF5443}">
      <dsp:nvSpPr>
        <dsp:cNvPr id="0" name=""/>
        <dsp:cNvSpPr/>
      </dsp:nvSpPr>
      <dsp:spPr>
        <a:xfrm rot="5400000">
          <a:off x="3852670" y="-2950486"/>
          <a:ext cx="865621" cy="6772647"/>
        </a:xfrm>
        <a:prstGeom prst="round2Same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680297-086C-4D5A-A193-D9471E17E973}">
      <dsp:nvSpPr>
        <dsp:cNvPr id="0" name=""/>
        <dsp:cNvSpPr/>
      </dsp:nvSpPr>
      <dsp:spPr>
        <a:xfrm rot="5400000">
          <a:off x="-199758" y="1389149"/>
          <a:ext cx="1331725" cy="93220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2</a:t>
          </a:r>
          <a:endParaRPr lang="ru-RU" sz="2000" kern="1200" dirty="0"/>
        </a:p>
      </dsp:txBody>
      <dsp:txXfrm rot="5400000">
        <a:off x="-199758" y="1389149"/>
        <a:ext cx="1331725" cy="932208"/>
      </dsp:txXfrm>
    </dsp:sp>
    <dsp:sp modelId="{1C7C219A-4C8D-4ABF-8011-B962C6993364}">
      <dsp:nvSpPr>
        <dsp:cNvPr id="0" name=""/>
        <dsp:cNvSpPr/>
      </dsp:nvSpPr>
      <dsp:spPr>
        <a:xfrm rot="5400000">
          <a:off x="3885721" y="-1764122"/>
          <a:ext cx="865621" cy="6772647"/>
        </a:xfrm>
        <a:prstGeom prst="round2Same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15049D-4C6B-46C9-BC27-2B827D2BE4F4}">
      <dsp:nvSpPr>
        <dsp:cNvPr id="0" name=""/>
        <dsp:cNvSpPr/>
      </dsp:nvSpPr>
      <dsp:spPr>
        <a:xfrm rot="5400000">
          <a:off x="-199758" y="2575185"/>
          <a:ext cx="1331725" cy="93220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3</a:t>
          </a:r>
          <a:endParaRPr lang="ru-RU" sz="2000" kern="1200" dirty="0"/>
        </a:p>
      </dsp:txBody>
      <dsp:txXfrm rot="5400000">
        <a:off x="-199758" y="2575185"/>
        <a:ext cx="1331725" cy="932208"/>
      </dsp:txXfrm>
    </dsp:sp>
    <dsp:sp modelId="{55059307-A19C-442B-A083-5007F51A1A2D}">
      <dsp:nvSpPr>
        <dsp:cNvPr id="0" name=""/>
        <dsp:cNvSpPr/>
      </dsp:nvSpPr>
      <dsp:spPr>
        <a:xfrm rot="5400000">
          <a:off x="3885721" y="-614269"/>
          <a:ext cx="865621" cy="6772647"/>
        </a:xfrm>
        <a:prstGeom prst="round2Same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D12054-7565-4C13-9833-4B58EDC695C1}">
      <dsp:nvSpPr>
        <dsp:cNvPr id="0" name=""/>
        <dsp:cNvSpPr/>
      </dsp:nvSpPr>
      <dsp:spPr>
        <a:xfrm rot="5400000">
          <a:off x="-199758" y="3761220"/>
          <a:ext cx="1331725" cy="93220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4</a:t>
          </a:r>
          <a:endParaRPr lang="ru-RU" sz="2000" kern="1200" dirty="0"/>
        </a:p>
      </dsp:txBody>
      <dsp:txXfrm rot="5400000">
        <a:off x="-199758" y="3761220"/>
        <a:ext cx="1331725" cy="932208"/>
      </dsp:txXfrm>
    </dsp:sp>
    <dsp:sp modelId="{F1CED746-0C38-409D-B3C4-CE1DE667AFC5}">
      <dsp:nvSpPr>
        <dsp:cNvPr id="0" name=""/>
        <dsp:cNvSpPr/>
      </dsp:nvSpPr>
      <dsp:spPr>
        <a:xfrm rot="5400000">
          <a:off x="3885721" y="646884"/>
          <a:ext cx="865621" cy="6772647"/>
        </a:xfrm>
        <a:prstGeom prst="round2Same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97A0B0-9F0D-4A10-A3B7-BCA6AB9250D9}">
      <dsp:nvSpPr>
        <dsp:cNvPr id="0" name=""/>
        <dsp:cNvSpPr/>
      </dsp:nvSpPr>
      <dsp:spPr>
        <a:xfrm>
          <a:off x="0" y="421"/>
          <a:ext cx="8229600" cy="86325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7030A0"/>
              </a:solidFill>
            </a:rPr>
            <a:t>Исследовательская деятельность учащихся</a:t>
          </a:r>
          <a:endParaRPr lang="uk-UA" sz="2400" b="1" kern="1200" dirty="0">
            <a:solidFill>
              <a:srgbClr val="7030A0"/>
            </a:solidFill>
          </a:endParaRPr>
        </a:p>
      </dsp:txBody>
      <dsp:txXfrm>
        <a:off x="0" y="421"/>
        <a:ext cx="8229600" cy="863252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3EE083-5BBA-44CC-8CC9-73D6E5609652}">
      <dsp:nvSpPr>
        <dsp:cNvPr id="0" name=""/>
        <dsp:cNvSpPr/>
      </dsp:nvSpPr>
      <dsp:spPr>
        <a:xfrm>
          <a:off x="0" y="216023"/>
          <a:ext cx="4402832" cy="177621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err="1" smtClean="0">
              <a:solidFill>
                <a:schemeClr val="tx1"/>
              </a:solidFill>
            </a:rPr>
            <a:t>Практические</a:t>
          </a:r>
          <a:r>
            <a:rPr lang="uk-UA" sz="2700" kern="1200" dirty="0" smtClean="0">
              <a:solidFill>
                <a:schemeClr val="tx1"/>
              </a:solidFill>
            </a:rPr>
            <a:t> и </a:t>
          </a:r>
          <a:r>
            <a:rPr lang="uk-UA" sz="2700" kern="1200" dirty="0" err="1" smtClean="0">
              <a:solidFill>
                <a:schemeClr val="tx1"/>
              </a:solidFill>
            </a:rPr>
            <a:t>лабораторные</a:t>
          </a:r>
          <a:r>
            <a:rPr lang="uk-UA" sz="2700" kern="1200" dirty="0" smtClean="0">
              <a:solidFill>
                <a:schemeClr val="tx1"/>
              </a:solidFill>
            </a:rPr>
            <a:t> </a:t>
          </a:r>
          <a:r>
            <a:rPr lang="uk-UA" sz="2700" kern="1200" dirty="0" err="1" smtClean="0">
              <a:solidFill>
                <a:schemeClr val="tx1"/>
              </a:solidFill>
            </a:rPr>
            <a:t>работы</a:t>
          </a:r>
          <a:endParaRPr lang="uk-UA" sz="2700" kern="1200" dirty="0">
            <a:solidFill>
              <a:schemeClr val="tx1"/>
            </a:solidFill>
          </a:endParaRPr>
        </a:p>
      </dsp:txBody>
      <dsp:txXfrm>
        <a:off x="0" y="216023"/>
        <a:ext cx="4402832" cy="1776210"/>
      </dsp:txXfrm>
    </dsp:sp>
    <dsp:sp modelId="{2EAA5F27-7EDD-4393-94F6-03CC85E37C6D}">
      <dsp:nvSpPr>
        <dsp:cNvPr id="0" name=""/>
        <dsp:cNvSpPr/>
      </dsp:nvSpPr>
      <dsp:spPr>
        <a:xfrm>
          <a:off x="0" y="2016224"/>
          <a:ext cx="4402832" cy="1815467"/>
        </a:xfrm>
        <a:prstGeom prst="roundRect">
          <a:avLst/>
        </a:prstGeom>
        <a:gradFill rotWithShape="0">
          <a:gsLst>
            <a:gs pos="0">
              <a:schemeClr val="accent3">
                <a:hueOff val="5812304"/>
                <a:satOff val="-18573"/>
                <a:lumOff val="-4706"/>
                <a:alphaOff val="0"/>
                <a:shade val="15000"/>
                <a:satMod val="180000"/>
              </a:schemeClr>
            </a:gs>
            <a:gs pos="50000">
              <a:schemeClr val="accent3">
                <a:hueOff val="5812304"/>
                <a:satOff val="-18573"/>
                <a:lumOff val="-4706"/>
                <a:alphaOff val="0"/>
                <a:shade val="45000"/>
                <a:satMod val="170000"/>
              </a:schemeClr>
            </a:gs>
            <a:gs pos="70000">
              <a:schemeClr val="accent3">
                <a:hueOff val="5812304"/>
                <a:satOff val="-18573"/>
                <a:lumOff val="-4706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5812304"/>
                <a:satOff val="-18573"/>
                <a:lumOff val="-4706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err="1" smtClean="0">
              <a:solidFill>
                <a:schemeClr val="tx1"/>
              </a:solidFill>
            </a:rPr>
            <a:t>Домашние</a:t>
          </a:r>
          <a:r>
            <a:rPr lang="uk-UA" sz="2700" kern="1200" dirty="0" smtClean="0">
              <a:solidFill>
                <a:schemeClr val="tx1"/>
              </a:solidFill>
            </a:rPr>
            <a:t>   </a:t>
          </a:r>
          <a:r>
            <a:rPr lang="uk-UA" sz="2700" kern="1200" dirty="0" err="1" smtClean="0">
              <a:solidFill>
                <a:schemeClr val="tx1"/>
              </a:solidFill>
            </a:rPr>
            <a:t>эксперименты</a:t>
          </a:r>
          <a:endParaRPr lang="uk-UA" sz="2700" kern="1200" dirty="0">
            <a:solidFill>
              <a:schemeClr val="tx1"/>
            </a:solidFill>
          </a:endParaRPr>
        </a:p>
      </dsp:txBody>
      <dsp:txXfrm>
        <a:off x="0" y="2016224"/>
        <a:ext cx="4402832" cy="1815467"/>
      </dsp:txXfrm>
    </dsp:sp>
    <dsp:sp modelId="{91415348-E425-47D4-8BB2-114066CF6A0A}">
      <dsp:nvSpPr>
        <dsp:cNvPr id="0" name=""/>
        <dsp:cNvSpPr/>
      </dsp:nvSpPr>
      <dsp:spPr>
        <a:xfrm>
          <a:off x="0" y="3744418"/>
          <a:ext cx="4402832" cy="1785976"/>
        </a:xfrm>
        <a:prstGeom prst="roundRect">
          <a:avLst/>
        </a:prstGeom>
        <a:gradFill rotWithShape="0">
          <a:gsLst>
            <a:gs pos="0">
              <a:schemeClr val="accent3">
                <a:hueOff val="11624607"/>
                <a:satOff val="-37145"/>
                <a:lumOff val="-9412"/>
                <a:alphaOff val="0"/>
                <a:shade val="15000"/>
                <a:satMod val="180000"/>
              </a:schemeClr>
            </a:gs>
            <a:gs pos="50000">
              <a:schemeClr val="accent3">
                <a:hueOff val="11624607"/>
                <a:satOff val="-37145"/>
                <a:lumOff val="-9412"/>
                <a:alphaOff val="0"/>
                <a:shade val="45000"/>
                <a:satMod val="170000"/>
              </a:schemeClr>
            </a:gs>
            <a:gs pos="70000">
              <a:schemeClr val="accent3">
                <a:hueOff val="11624607"/>
                <a:satOff val="-37145"/>
                <a:lumOff val="-94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11624607"/>
                <a:satOff val="-37145"/>
                <a:lumOff val="-94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err="1" smtClean="0">
              <a:solidFill>
                <a:schemeClr val="tx1"/>
              </a:solidFill>
            </a:rPr>
            <a:t>Исследования</a:t>
          </a:r>
          <a:r>
            <a:rPr lang="uk-UA" sz="2700" kern="1200" dirty="0" smtClean="0">
              <a:solidFill>
                <a:schemeClr val="tx1"/>
              </a:solidFill>
            </a:rPr>
            <a:t>  на уроках</a:t>
          </a:r>
          <a:endParaRPr lang="uk-UA" sz="2700" kern="1200" dirty="0">
            <a:solidFill>
              <a:schemeClr val="tx1"/>
            </a:solidFill>
          </a:endParaRPr>
        </a:p>
      </dsp:txBody>
      <dsp:txXfrm>
        <a:off x="0" y="3744418"/>
        <a:ext cx="4402832" cy="1785976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0DCEBF-7E5D-4261-8413-99C3FA71FA71}">
      <dsp:nvSpPr>
        <dsp:cNvPr id="0" name=""/>
        <dsp:cNvSpPr/>
      </dsp:nvSpPr>
      <dsp:spPr>
        <a:xfrm>
          <a:off x="0" y="0"/>
          <a:ext cx="8712968" cy="20882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/>
            <a:t>Подготовка  и участие </a:t>
          </a:r>
          <a:r>
            <a:rPr lang="en-US" sz="3400" b="1" kern="1200" dirty="0" smtClean="0"/>
            <a:t>     </a:t>
          </a:r>
          <a:r>
            <a:rPr lang="ru-RU" sz="3400" b="1" kern="1200" dirty="0" smtClean="0"/>
            <a:t>учеников в олимпиадах, конкурсах.</a:t>
          </a:r>
          <a:endParaRPr lang="ru-RU" sz="3400" kern="1200" dirty="0"/>
        </a:p>
      </dsp:txBody>
      <dsp:txXfrm>
        <a:off x="1951416" y="0"/>
        <a:ext cx="6761551" cy="2088232"/>
      </dsp:txXfrm>
    </dsp:sp>
    <dsp:sp modelId="{FB1E3D72-3B8B-41F8-86DA-A8569419EBC1}">
      <dsp:nvSpPr>
        <dsp:cNvPr id="0" name=""/>
        <dsp:cNvSpPr/>
      </dsp:nvSpPr>
      <dsp:spPr>
        <a:xfrm>
          <a:off x="0" y="243571"/>
          <a:ext cx="1875727" cy="17450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753E0-F2EC-4BAF-A779-96162365BDC6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5CCFC-73B7-46FE-9162-8785404BE2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CFC-73B7-46FE-9162-8785404BE2C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CCFC-73B7-46FE-9162-8785404BE2C7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13" Type="http://schemas.microsoft.com/office/2007/relationships/diagramDrawing" Target="../diagrams/drawing7.xml"/><Relationship Id="rId3" Type="http://schemas.openxmlformats.org/officeDocument/2006/relationships/diagramLayout" Target="../diagrams/layout7.xml"/><Relationship Id="rId7" Type="http://schemas.openxmlformats.org/officeDocument/2006/relationships/diagramLayout" Target="../diagrams/layout8.xml"/><Relationship Id="rId12" Type="http://schemas.openxmlformats.org/officeDocument/2006/relationships/image" Target="../media/image17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8.xml"/><Relationship Id="rId11" Type="http://schemas.openxmlformats.org/officeDocument/2006/relationships/image" Target="../media/image16.jpeg"/><Relationship Id="rId5" Type="http://schemas.openxmlformats.org/officeDocument/2006/relationships/diagramColors" Target="../diagrams/colors7.xml"/><Relationship Id="rId10" Type="http://schemas.openxmlformats.org/officeDocument/2006/relationships/image" Target="../media/image4.jpeg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Relationship Id="rId14" Type="http://schemas.microsoft.com/office/2007/relationships/diagramDrawing" Target="../diagrams/drawing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Himia\&#1076;&#1086;&#1089;&#1074;&#1110;&#1076;%20&#1088;&#1086;&#1073;&#1086;&#1090;&#1080;%20&#1093;&#1110;&#1084;&#1110;&#1103;\8%20&#1082;&#1083;&#1072;&#1089;&#1089;\&#1082;&#1080;&#1089;&#1083;&#1086;&#1090;&#1080;\&#1089;&#1077;&#1084;&#1080;&#1085;&#1072;&#1088;%20&#1085;&#1086;&#1103;&#1073;&#1088;&#1100;%202015\&#1057;&#1077;&#1084;&#1110;&#1085;&#1072;&#1088;%20&#1093;&#1110;&#1084;&#1110;&#1082;&#1110;&#1074;\001.wmv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13" Type="http://schemas.openxmlformats.org/officeDocument/2006/relationships/image" Target="../media/image29.png"/><Relationship Id="rId3" Type="http://schemas.openxmlformats.org/officeDocument/2006/relationships/diagramLayout" Target="../diagrams/layout9.xml"/><Relationship Id="rId7" Type="http://schemas.openxmlformats.org/officeDocument/2006/relationships/diagramLayout" Target="../diagrams/layout10.xml"/><Relationship Id="rId12" Type="http://schemas.openxmlformats.org/officeDocument/2006/relationships/image" Target="../media/image28.png"/><Relationship Id="rId2" Type="http://schemas.openxmlformats.org/officeDocument/2006/relationships/diagramData" Target="../diagrams/data9.xml"/><Relationship Id="rId16" Type="http://schemas.microsoft.com/office/2007/relationships/diagramDrawing" Target="../diagrams/drawing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0.xml"/><Relationship Id="rId11" Type="http://schemas.openxmlformats.org/officeDocument/2006/relationships/image" Target="../media/image27.png"/><Relationship Id="rId5" Type="http://schemas.openxmlformats.org/officeDocument/2006/relationships/diagramColors" Target="../diagrams/colors9.xml"/><Relationship Id="rId15" Type="http://schemas.microsoft.com/office/2007/relationships/diagramDrawing" Target="../diagrams/drawing10.xml"/><Relationship Id="rId10" Type="http://schemas.openxmlformats.org/officeDocument/2006/relationships/image" Target="../media/image26.jpeg"/><Relationship Id="rId4" Type="http://schemas.openxmlformats.org/officeDocument/2006/relationships/diagramQuickStyle" Target="../diagrams/quickStyle9.xml"/><Relationship Id="rId9" Type="http://schemas.openxmlformats.org/officeDocument/2006/relationships/diagramColors" Target="../diagrams/colors10.xml"/><Relationship Id="rId1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diagramDrawing" Target="../diagrams/drawing11.xml"/><Relationship Id="rId3" Type="http://schemas.openxmlformats.org/officeDocument/2006/relationships/diagramData" Target="../diagrams/data11.xml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35.jpeg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34.jpeg"/><Relationship Id="rId4" Type="http://schemas.openxmlformats.org/officeDocument/2006/relationships/diagramLayout" Target="../diagrams/layout11.xml"/><Relationship Id="rId9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image" Target="../media/image42.jpeg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12" Type="http://schemas.openxmlformats.org/officeDocument/2006/relationships/image" Target="../media/image41.jpeg"/><Relationship Id="rId2" Type="http://schemas.openxmlformats.org/officeDocument/2006/relationships/diagramData" Target="../diagrams/data12.xml"/><Relationship Id="rId16" Type="http://schemas.microsoft.com/office/2007/relationships/diagramDrawing" Target="../diagrams/drawing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jpeg"/><Relationship Id="rId5" Type="http://schemas.openxmlformats.org/officeDocument/2006/relationships/diagramColors" Target="../diagrams/colors12.xml"/><Relationship Id="rId15" Type="http://schemas.microsoft.com/office/2007/relationships/diagramDrawing" Target="../diagrams/drawing13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Relationship Id="rId1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QuickStyle" Target="../diagrams/quickStyle4.xml"/><Relationship Id="rId18" Type="http://schemas.microsoft.com/office/2007/relationships/diagramDrawing" Target="../diagrams/drawing4.xml"/><Relationship Id="rId3" Type="http://schemas.openxmlformats.org/officeDocument/2006/relationships/diagramData" Target="../diagrams/data2.xml"/><Relationship Id="rId7" Type="http://schemas.openxmlformats.org/officeDocument/2006/relationships/diagramData" Target="../diagrams/data3.xml"/><Relationship Id="rId12" Type="http://schemas.openxmlformats.org/officeDocument/2006/relationships/diagramLayout" Target="../diagrams/layout4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diagramData" Target="../diagrams/data4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4.jpeg"/><Relationship Id="rId10" Type="http://schemas.openxmlformats.org/officeDocument/2006/relationships/diagramColors" Target="../diagrams/colors3.xml"/><Relationship Id="rId4" Type="http://schemas.openxmlformats.org/officeDocument/2006/relationships/diagramLayout" Target="../diagrams/layout2.xml"/><Relationship Id="rId9" Type="http://schemas.openxmlformats.org/officeDocument/2006/relationships/diagramQuickStyle" Target="../diagrams/quickStyle3.xml"/><Relationship Id="rId14" Type="http://schemas.openxmlformats.org/officeDocument/2006/relationships/diagramColors" Target="../diagrams/colors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584175"/>
          </a:xfrm>
        </p:spPr>
        <p:txBody>
          <a:bodyPr/>
          <a:lstStyle/>
          <a:p>
            <a:pPr algn="ctr"/>
            <a:r>
              <a:rPr lang="ru-RU" dirty="0" smtClean="0"/>
              <a:t>Презентация опыта работы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1988841"/>
            <a:ext cx="5184576" cy="2088232"/>
          </a:xfrm>
        </p:spPr>
        <p:txBody>
          <a:bodyPr>
            <a:normAutofit lnSpcReduction="10000"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endParaRPr lang="ru-RU" sz="2400" b="1" dirty="0" smtClean="0">
              <a:ln w="1905"/>
              <a:solidFill>
                <a:srgbClr val="073E87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ru-RU" sz="2400" b="1" dirty="0" smtClean="0">
                <a:ln w="1905"/>
                <a:solidFill>
                  <a:srgbClr val="073E87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 pitchFamily="34" charset="0"/>
                <a:cs typeface="Times New Roman" pitchFamily="18" charset="0"/>
              </a:rPr>
              <a:t>Учителя химии</a:t>
            </a:r>
            <a:endParaRPr lang="en-US" sz="2400" b="1" dirty="0" smtClean="0">
              <a:ln w="1905"/>
              <a:solidFill>
                <a:srgbClr val="073E87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endParaRPr lang="en-US" sz="2000" b="1" dirty="0" smtClean="0">
              <a:ln w="1905"/>
              <a:solidFill>
                <a:srgbClr val="073E87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ru-RU" sz="3200" b="1" dirty="0" err="1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Тертычной</a:t>
            </a:r>
            <a:r>
              <a:rPr lang="ru-RU" sz="32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Марины Васильевны</a:t>
            </a:r>
            <a:endParaRPr lang="uk-UA" sz="3200" b="1" dirty="0" smtClean="0">
              <a:ln w="12700">
                <a:solidFill>
                  <a:prstClr val="black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Calibri" pitchFamily="34" charset="0"/>
              <a:cs typeface="Times New Roman" pitchFamily="18" charset="0"/>
            </a:endParaRPr>
          </a:p>
          <a:p>
            <a:endParaRPr lang="ru-RU" dirty="0">
              <a:ln>
                <a:gradFill>
                  <a:gsLst>
                    <a:gs pos="0">
                      <a:srgbClr val="8488C4"/>
                    </a:gs>
                    <a:gs pos="53000">
                      <a:srgbClr val="D4DEFF"/>
                    </a:gs>
                    <a:gs pos="83000">
                      <a:srgbClr val="D4DEFF"/>
                    </a:gs>
                    <a:gs pos="100000">
                      <a:srgbClr val="96AB94"/>
                    </a:gs>
                  </a:gsLst>
                  <a:lin ang="5400000" scaled="0"/>
                </a:gradFill>
              </a:ln>
            </a:endParaRPr>
          </a:p>
        </p:txBody>
      </p:sp>
      <p:pic>
        <p:nvPicPr>
          <p:cNvPr id="7" name="Рисунок 6" descr="image (17).jpg"/>
          <p:cNvPicPr>
            <a:picLocks noChangeAspect="1"/>
          </p:cNvPicPr>
          <p:nvPr/>
        </p:nvPicPr>
        <p:blipFill>
          <a:blip r:embed="rId2" cstate="print"/>
          <a:srcRect l="24120" t="20800" r="17073" b="18021"/>
          <a:stretch>
            <a:fillRect/>
          </a:stretch>
        </p:blipFill>
        <p:spPr>
          <a:xfrm>
            <a:off x="251520" y="2060848"/>
            <a:ext cx="3024336" cy="4248472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995936" y="4293096"/>
            <a:ext cx="4824536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None/>
            </a:pPr>
            <a:r>
              <a:rPr lang="ru-RU" sz="2000" b="1" i="1" u="sng" dirty="0" smtClean="0"/>
              <a:t>Образование:</a:t>
            </a:r>
            <a:r>
              <a:rPr lang="ru-RU" sz="2000" b="1" i="1" dirty="0" smtClean="0"/>
              <a:t> высшее</a:t>
            </a:r>
          </a:p>
          <a:p>
            <a:pPr>
              <a:buFont typeface="Wingdings" pitchFamily="2" charset="2"/>
              <a:buNone/>
            </a:pPr>
            <a:r>
              <a:rPr lang="ru-RU" sz="2000" b="1" i="1" dirty="0" smtClean="0"/>
              <a:t>Украинская инженерно-педагогическая академия. Бердянский педагогический университет.</a:t>
            </a:r>
          </a:p>
          <a:p>
            <a:pPr algn="just">
              <a:buFont typeface="Wingdings" pitchFamily="2" charset="2"/>
              <a:buNone/>
            </a:pPr>
            <a:r>
              <a:rPr lang="ru-RU" sz="2000" b="1" i="1" dirty="0" smtClean="0"/>
              <a:t>Учитель химии</a:t>
            </a:r>
            <a:r>
              <a:rPr lang="en-US" sz="2000" b="1" i="1" dirty="0" smtClean="0"/>
              <a:t>,</a:t>
            </a:r>
            <a:r>
              <a:rPr lang="ru-RU" sz="2000" b="1" i="1" dirty="0" smtClean="0"/>
              <a:t>математики</a:t>
            </a:r>
          </a:p>
          <a:p>
            <a:pPr algn="just">
              <a:buFont typeface="Wingdings" pitchFamily="2" charset="2"/>
              <a:buNone/>
            </a:pPr>
            <a:r>
              <a:rPr lang="ru-RU" sz="2000" b="1" i="1" u="sng" dirty="0" smtClean="0"/>
              <a:t>Педагогический стаж</a:t>
            </a:r>
            <a:r>
              <a:rPr lang="ru-RU" sz="2000" b="1" i="1" dirty="0" smtClean="0"/>
              <a:t>: 11лет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714375"/>
            <a:ext cx="2774112" cy="2066553"/>
          </a:xfrm>
          <a:noFill/>
          <a:ln/>
        </p:spPr>
        <p:txBody>
          <a:bodyPr vert="horz" anchorCtr="0">
            <a:normAutofit fontScale="90000"/>
          </a:bodyPr>
          <a:lstStyle/>
          <a:p>
            <a:pPr eaLnBrk="1" hangingPunct="1"/>
            <a:r>
              <a:rPr lang="uk-UA" sz="3600" dirty="0" err="1" smtClean="0">
                <a:solidFill>
                  <a:srgbClr val="FF0000"/>
                </a:solidFill>
              </a:rPr>
              <a:t>Игра</a:t>
            </a:r>
            <a:r>
              <a:rPr lang="uk-UA" sz="3600" dirty="0" smtClean="0">
                <a:solidFill>
                  <a:srgbClr val="FF0000"/>
                </a:solidFill>
              </a:rPr>
              <a:t> </a:t>
            </a:r>
            <a:r>
              <a:rPr lang="uk-UA" sz="3200" b="0" dirty="0" err="1" smtClean="0">
                <a:solidFill>
                  <a:srgbClr val="FF0000"/>
                </a:solidFill>
              </a:rPr>
              <a:t>Разгадай</a:t>
            </a:r>
            <a:r>
              <a:rPr lang="uk-UA" sz="3200" b="0" dirty="0" smtClean="0">
                <a:solidFill>
                  <a:srgbClr val="FF0000"/>
                </a:solidFill>
              </a:rPr>
              <a:t> </a:t>
            </a:r>
            <a:r>
              <a:rPr lang="uk-UA" sz="3200" b="0" dirty="0" err="1" smtClean="0">
                <a:solidFill>
                  <a:srgbClr val="FF0000"/>
                </a:solidFill>
              </a:rPr>
              <a:t>кроссворд</a:t>
            </a:r>
            <a:r>
              <a:rPr lang="uk-UA" sz="3200" b="0" dirty="0" smtClean="0">
                <a:solidFill>
                  <a:srgbClr val="FF0000"/>
                </a:solidFill>
              </a:rPr>
              <a:t/>
            </a:r>
            <a:br>
              <a:rPr lang="uk-UA" sz="3200" b="0" dirty="0" smtClean="0">
                <a:solidFill>
                  <a:srgbClr val="FF0000"/>
                </a:solidFill>
              </a:rPr>
            </a:br>
            <a:r>
              <a:rPr lang="uk-UA" sz="3200" b="0" dirty="0" smtClean="0">
                <a:solidFill>
                  <a:srgbClr val="FF0000"/>
                </a:solidFill>
              </a:rPr>
              <a:t>( 8 </a:t>
            </a:r>
            <a:r>
              <a:rPr lang="uk-UA" sz="3200" b="0" dirty="0" err="1" smtClean="0">
                <a:solidFill>
                  <a:srgbClr val="FF0000"/>
                </a:solidFill>
              </a:rPr>
              <a:t>класс</a:t>
            </a:r>
            <a:r>
              <a:rPr lang="uk-UA" sz="3200" b="0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2707" name="Содержимое 2"/>
          <p:cNvSpPr>
            <a:spLocks noGrp="1"/>
          </p:cNvSpPr>
          <p:nvPr>
            <p:ph idx="4294967295"/>
          </p:nvPr>
        </p:nvSpPr>
        <p:spPr>
          <a:xfrm>
            <a:off x="1259632" y="3717033"/>
            <a:ext cx="7560840" cy="3140967"/>
          </a:xfrm>
          <a:noFill/>
          <a:ln/>
        </p:spPr>
        <p:txBody>
          <a:bodyPr/>
          <a:lstStyle/>
          <a:p>
            <a:pPr eaLnBrk="1" hangingPunct="1"/>
            <a:r>
              <a:rPr lang="ru-RU" sz="1800" dirty="0" smtClean="0">
                <a:effectLst/>
              </a:rPr>
              <a:t>1.Отрицательно заряженная частица в атоме.</a:t>
            </a:r>
          </a:p>
          <a:p>
            <a:pPr eaLnBrk="1" hangingPunct="1"/>
            <a:r>
              <a:rPr lang="ru-RU" sz="1800" dirty="0" smtClean="0">
                <a:effectLst/>
              </a:rPr>
              <a:t>2. Химически неделимая частица вещества.</a:t>
            </a:r>
          </a:p>
          <a:p>
            <a:pPr eaLnBrk="1" hangingPunct="1"/>
            <a:r>
              <a:rPr lang="ru-RU" sz="1800" dirty="0" smtClean="0">
                <a:effectLst/>
              </a:rPr>
              <a:t>3. Центральная часть атома.</a:t>
            </a:r>
          </a:p>
          <a:p>
            <a:pPr eaLnBrk="1" hangingPunct="1"/>
            <a:r>
              <a:rPr lang="ru-RU" sz="1800" dirty="0" smtClean="0">
                <a:effectLst/>
              </a:rPr>
              <a:t>4. Тип атомов с определенным значением нуклонного и протонного чисел.</a:t>
            </a:r>
          </a:p>
          <a:p>
            <a:pPr eaLnBrk="1" hangingPunct="1"/>
            <a:r>
              <a:rPr lang="ru-RU" sz="1800" dirty="0" smtClean="0">
                <a:effectLst/>
              </a:rPr>
              <a:t>5. Общее название для протонов и нейтронов, в переводе с латинского означает «ядро».</a:t>
            </a:r>
          </a:p>
          <a:p>
            <a:pPr eaLnBrk="1" hangingPunct="1"/>
            <a:r>
              <a:rPr lang="ru-RU" sz="1800" dirty="0" smtClean="0">
                <a:effectLst/>
              </a:rPr>
              <a:t>6. Нейтрально заряженная  частица в атоме.</a:t>
            </a:r>
          </a:p>
          <a:p>
            <a:pPr eaLnBrk="1" hangingPunct="1"/>
            <a:r>
              <a:rPr lang="ru-RU" sz="1800" dirty="0" smtClean="0">
                <a:effectLst/>
              </a:rPr>
              <a:t>7. Положительно заряженная частица в атоме.</a:t>
            </a:r>
          </a:p>
          <a:p>
            <a:pPr eaLnBrk="1" hangingPunct="1"/>
            <a:endParaRPr lang="ru-RU" dirty="0" smtClean="0">
              <a:effectLst/>
            </a:endParaRP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60648"/>
            <a:ext cx="6120680" cy="331236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Угадай элемент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4509120"/>
            <a:ext cx="8363272" cy="1512168"/>
          </a:xfrm>
          <a:solidFill>
            <a:schemeClr val="bg2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800" dirty="0" smtClean="0"/>
              <a:t>	</a:t>
            </a:r>
            <a:endParaRPr lang="ru-RU" sz="2400" baseline="30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Ответ:   а) хлор, галоген;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              б) кальций, щелочной металл;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              в) неон, инертный газ.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800" dirty="0" smtClean="0"/>
          </a:p>
        </p:txBody>
      </p:sp>
      <p:pic>
        <p:nvPicPr>
          <p:cNvPr id="16388" name="Picture 13" descr="orbit-big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916832"/>
            <a:ext cx="24479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23527" y="1772817"/>
            <a:ext cx="5605785" cy="23042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ru-RU" sz="2000" dirty="0">
                <a:solidFill>
                  <a:srgbClr val="002060"/>
                </a:solidFill>
              </a:rPr>
              <a:t>Атому, какого химического элемента принадлежит  данная электронная формула?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>
                <a:solidFill>
                  <a:srgbClr val="002060"/>
                </a:solidFill>
              </a:rPr>
              <a:t>	К какому семейству он относится?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>
                <a:solidFill>
                  <a:srgbClr val="002060"/>
                </a:solidFill>
              </a:rPr>
              <a:t>	а)…</a:t>
            </a:r>
            <a:r>
              <a:rPr lang="en-US" sz="2000" dirty="0">
                <a:solidFill>
                  <a:srgbClr val="002060"/>
                </a:solidFill>
              </a:rPr>
              <a:t>3s</a:t>
            </a:r>
            <a:r>
              <a:rPr lang="ru-RU" sz="2000" baseline="30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 3p</a:t>
            </a:r>
            <a:r>
              <a:rPr lang="ru-RU" sz="2000" baseline="30000" dirty="0">
                <a:solidFill>
                  <a:srgbClr val="002060"/>
                </a:solidFill>
              </a:rPr>
              <a:t>5</a:t>
            </a:r>
            <a:endParaRPr lang="ru-RU" sz="2000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2000" dirty="0">
                <a:solidFill>
                  <a:srgbClr val="002060"/>
                </a:solidFill>
              </a:rPr>
              <a:t>	б)</a:t>
            </a:r>
            <a:r>
              <a:rPr lang="en-US" sz="2000" dirty="0">
                <a:solidFill>
                  <a:srgbClr val="002060"/>
                </a:solidFill>
              </a:rPr>
              <a:t>…4s</a:t>
            </a:r>
            <a:r>
              <a:rPr lang="ru-RU" sz="2000" baseline="30000" dirty="0">
                <a:solidFill>
                  <a:srgbClr val="002060"/>
                </a:solidFill>
              </a:rPr>
              <a:t>2</a:t>
            </a:r>
            <a:endParaRPr lang="en-US" sz="2000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US" sz="2000" dirty="0">
                <a:solidFill>
                  <a:srgbClr val="002060"/>
                </a:solidFill>
              </a:rPr>
              <a:t>	</a:t>
            </a:r>
            <a:r>
              <a:rPr lang="ru-RU" sz="2000" dirty="0">
                <a:solidFill>
                  <a:srgbClr val="002060"/>
                </a:solidFill>
              </a:rPr>
              <a:t>в)…2</a:t>
            </a:r>
            <a:r>
              <a:rPr lang="en-US" sz="2000" dirty="0">
                <a:solidFill>
                  <a:srgbClr val="002060"/>
                </a:solidFill>
              </a:rPr>
              <a:t>s</a:t>
            </a:r>
            <a:r>
              <a:rPr lang="ru-RU" sz="2000" baseline="30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</a:rPr>
              <a:t> 2p</a:t>
            </a:r>
            <a:r>
              <a:rPr lang="ru-RU" sz="2000" baseline="30000" dirty="0">
                <a:solidFill>
                  <a:srgbClr val="002060"/>
                </a:solidFill>
              </a:rPr>
              <a:t>6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71600" y="-243408"/>
            <a:ext cx="7632848" cy="3312368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uk-UA" sz="2700" dirty="0" smtClean="0">
                <a:solidFill>
                  <a:srgbClr val="009900"/>
                </a:solidFill>
              </a:rPr>
              <a:t>Завдання</a:t>
            </a:r>
            <a:r>
              <a:rPr lang="en-US" sz="2700" dirty="0" smtClean="0">
                <a:solidFill>
                  <a:srgbClr val="009900"/>
                </a:solidFill>
              </a:rPr>
              <a:t>.</a:t>
            </a:r>
            <a:r>
              <a:rPr lang="uk-UA" sz="2700" dirty="0" smtClean="0">
                <a:solidFill>
                  <a:srgbClr val="009900"/>
                </a:solidFill>
              </a:rPr>
              <a:t/>
            </a:r>
            <a:br>
              <a:rPr lang="uk-UA" sz="2700" dirty="0" smtClean="0">
                <a:solidFill>
                  <a:srgbClr val="009900"/>
                </a:solidFill>
              </a:rPr>
            </a:br>
            <a:r>
              <a:rPr lang="uk-UA" sz="2700" dirty="0" smtClean="0">
                <a:solidFill>
                  <a:srgbClr val="009900"/>
                </a:solidFill>
              </a:rPr>
              <a:t>У хімічній лабораторії нова лаборантка переплутала етикетки і на склянки з кислотами наклеїла формули відповідних оксидів. </a:t>
            </a:r>
            <a:r>
              <a:rPr lang="ru-RU" sz="2700" dirty="0" err="1" smtClean="0">
                <a:solidFill>
                  <a:srgbClr val="009900"/>
                </a:solidFill>
              </a:rPr>
              <a:t>Наведіть</a:t>
            </a:r>
            <a:r>
              <a:rPr lang="ru-RU" sz="2700" dirty="0" smtClean="0">
                <a:solidFill>
                  <a:srgbClr val="009900"/>
                </a:solidFill>
              </a:rPr>
              <a:t> порядок у </a:t>
            </a:r>
            <a:r>
              <a:rPr lang="ru-RU" sz="2700" dirty="0" err="1" smtClean="0">
                <a:solidFill>
                  <a:srgbClr val="009900"/>
                </a:solidFill>
              </a:rPr>
              <a:t>лабораторії</a:t>
            </a:r>
            <a:r>
              <a:rPr lang="ru-RU" sz="2700" dirty="0" smtClean="0">
                <a:solidFill>
                  <a:srgbClr val="009900"/>
                </a:solidFill>
              </a:rPr>
              <a:t>, </a:t>
            </a:r>
            <a:r>
              <a:rPr lang="ru-RU" sz="2700" dirty="0" err="1" smtClean="0">
                <a:solidFill>
                  <a:srgbClr val="009900"/>
                </a:solidFill>
              </a:rPr>
              <a:t>напишіть</a:t>
            </a:r>
            <a:r>
              <a:rPr lang="ru-RU" sz="2700" dirty="0" smtClean="0">
                <a:solidFill>
                  <a:srgbClr val="009900"/>
                </a:solidFill>
              </a:rPr>
              <a:t> </a:t>
            </a:r>
            <a:r>
              <a:rPr lang="ru-RU" sz="2700" dirty="0" err="1" smtClean="0">
                <a:solidFill>
                  <a:srgbClr val="009900"/>
                </a:solidFill>
              </a:rPr>
              <a:t>формули</a:t>
            </a:r>
            <a:r>
              <a:rPr lang="ru-RU" sz="2700" dirty="0" smtClean="0">
                <a:solidFill>
                  <a:srgbClr val="009900"/>
                </a:solidFill>
              </a:rPr>
              <a:t> </a:t>
            </a:r>
            <a:r>
              <a:rPr lang="ru-RU" sz="2700" dirty="0" err="1" smtClean="0">
                <a:solidFill>
                  <a:srgbClr val="009900"/>
                </a:solidFill>
              </a:rPr>
              <a:t>і</a:t>
            </a:r>
            <a:r>
              <a:rPr lang="ru-RU" sz="2700" dirty="0" smtClean="0">
                <a:solidFill>
                  <a:srgbClr val="009900"/>
                </a:solidFill>
              </a:rPr>
              <a:t> </a:t>
            </a:r>
            <a:r>
              <a:rPr lang="ru-RU" sz="2700" dirty="0" err="1" smtClean="0">
                <a:solidFill>
                  <a:srgbClr val="009900"/>
                </a:solidFill>
              </a:rPr>
              <a:t>назви</a:t>
            </a:r>
            <a:r>
              <a:rPr lang="ru-RU" sz="2700" dirty="0" smtClean="0">
                <a:solidFill>
                  <a:srgbClr val="009900"/>
                </a:solidFill>
              </a:rPr>
              <a:t> </a:t>
            </a:r>
            <a:r>
              <a:rPr lang="uk-UA" sz="2700" dirty="0" smtClean="0">
                <a:solidFill>
                  <a:srgbClr val="009900"/>
                </a:solidFill>
              </a:rPr>
              <a:t>кислот</a:t>
            </a:r>
            <a:r>
              <a:rPr lang="ru-RU" sz="2700" dirty="0" smtClean="0">
                <a:solidFill>
                  <a:srgbClr val="009900"/>
                </a:solidFill>
              </a:rPr>
              <a:t>, </a:t>
            </a:r>
            <a:r>
              <a:rPr lang="ru-RU" sz="2700" dirty="0" err="1" smtClean="0">
                <a:solidFill>
                  <a:srgbClr val="009900"/>
                </a:solidFill>
              </a:rPr>
              <a:t>які</a:t>
            </a:r>
            <a:r>
              <a:rPr lang="ru-RU" sz="2700" dirty="0" smtClean="0">
                <a:solidFill>
                  <a:srgbClr val="009900"/>
                </a:solidFill>
              </a:rPr>
              <a:t> </a:t>
            </a:r>
            <a:r>
              <a:rPr lang="ru-RU" sz="2700" dirty="0" err="1" smtClean="0">
                <a:solidFill>
                  <a:srgbClr val="009900"/>
                </a:solidFill>
              </a:rPr>
              <a:t>відповідають</a:t>
            </a:r>
            <a:r>
              <a:rPr lang="ru-RU" sz="2700" dirty="0" smtClean="0">
                <a:solidFill>
                  <a:srgbClr val="009900"/>
                </a:solidFill>
              </a:rPr>
              <a:t> </a:t>
            </a:r>
            <a:r>
              <a:rPr lang="en-US" sz="2700" dirty="0" smtClean="0">
                <a:solidFill>
                  <a:srgbClr val="009900"/>
                </a:solidFill>
              </a:rPr>
              <a:t> </a:t>
            </a:r>
            <a:r>
              <a:rPr lang="uk-UA" sz="2700" dirty="0" smtClean="0">
                <a:solidFill>
                  <a:srgbClr val="009900"/>
                </a:solidFill>
              </a:rPr>
              <a:t>в</a:t>
            </a:r>
            <a:r>
              <a:rPr lang="ru-RU" sz="2700" dirty="0" err="1" smtClean="0">
                <a:solidFill>
                  <a:srgbClr val="009900"/>
                </a:solidFill>
              </a:rPr>
              <a:t>казаним</a:t>
            </a:r>
            <a:r>
              <a:rPr lang="ru-RU" sz="2700" dirty="0" smtClean="0">
                <a:solidFill>
                  <a:srgbClr val="009900"/>
                </a:solidFill>
              </a:rPr>
              <a:t> оксидам:</a:t>
            </a:r>
            <a:r>
              <a:rPr lang="uk-UA" sz="2700" dirty="0" smtClean="0"/>
              <a:t> </a:t>
            </a:r>
            <a:r>
              <a:rPr lang="en-US" sz="2700" dirty="0" smtClean="0"/>
              <a:t>                  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uk-UA" sz="4000" dirty="0" smtClean="0"/>
              <a:t> </a:t>
            </a:r>
            <a:r>
              <a:rPr lang="en-US" sz="4000" dirty="0" smtClean="0"/>
              <a:t>                        SO</a:t>
            </a:r>
            <a:r>
              <a:rPr lang="en-US" sz="4000" baseline="-25000" dirty="0" smtClean="0"/>
              <a:t>2,</a:t>
            </a:r>
            <a:r>
              <a:rPr lang="en-US" sz="4000" dirty="0" smtClean="0"/>
              <a:t>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en-US" dirty="0" smtClean="0"/>
              <a:t>                        N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uk-UA" baseline="-25000" dirty="0" smtClean="0"/>
              <a:t>5,</a:t>
            </a:r>
            <a:br>
              <a:rPr lang="uk-UA" baseline="-25000" dirty="0" smtClean="0"/>
            </a:br>
            <a:r>
              <a:rPr lang="uk-UA" baseline="-25000" dirty="0" smtClean="0"/>
              <a:t> </a:t>
            </a:r>
            <a:r>
              <a:rPr lang="en-US" baseline="-25000" dirty="0" smtClean="0"/>
              <a:t>                                   </a:t>
            </a:r>
            <a:r>
              <a:rPr lang="en-US" dirty="0" smtClean="0"/>
              <a:t>CO</a:t>
            </a:r>
            <a:r>
              <a:rPr lang="uk-UA" baseline="-25000" dirty="0" smtClean="0"/>
              <a:t>2, </a:t>
            </a:r>
            <a:br>
              <a:rPr lang="uk-UA" baseline="-25000" dirty="0" smtClean="0"/>
            </a:br>
            <a:r>
              <a:rPr lang="uk-UA" baseline="-25000" dirty="0" smtClean="0"/>
              <a:t> </a:t>
            </a:r>
            <a:r>
              <a:rPr lang="en-US" baseline="-25000" dirty="0" smtClean="0"/>
              <a:t>                                    </a:t>
            </a:r>
            <a:r>
              <a:rPr lang="en-US" dirty="0" smtClean="0"/>
              <a:t>SO</a:t>
            </a:r>
            <a:r>
              <a:rPr lang="en-US" baseline="-25000" dirty="0" smtClean="0"/>
              <a:t>3, </a:t>
            </a:r>
            <a:r>
              <a:rPr lang="uk-UA" baseline="-25000" dirty="0" smtClean="0"/>
              <a:t/>
            </a:r>
            <a:br>
              <a:rPr lang="uk-UA" baseline="-25000" dirty="0" smtClean="0"/>
            </a:br>
            <a:r>
              <a:rPr lang="en-US" baseline="-25000" dirty="0" smtClean="0"/>
              <a:t>                                     </a:t>
            </a:r>
            <a:r>
              <a:rPr lang="en-US" dirty="0" smtClean="0"/>
              <a:t>P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5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4" name="Picture 46" descr="MC900441715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06"/>
            <a:ext cx="1043608" cy="1506301"/>
          </a:xfrm>
          <a:prstGeom prst="rect">
            <a:avLst/>
          </a:prstGeom>
          <a:noFill/>
        </p:spPr>
      </p:pic>
      <p:pic>
        <p:nvPicPr>
          <p:cNvPr id="5" name="Рисунок 3" descr="химичка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700808"/>
            <a:ext cx="219573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F:\Himia\Хімія ПДС\P-DIhvNsIvU.jpg"/>
          <p:cNvPicPr>
            <a:picLocks noChangeAspect="1" noChangeArrowheads="1"/>
          </p:cNvPicPr>
          <p:nvPr/>
        </p:nvPicPr>
        <p:blipFill>
          <a:blip r:embed="rId4" cstate="print"/>
          <a:srcRect l="9723" b="12513"/>
          <a:stretch>
            <a:fillRect/>
          </a:stretch>
        </p:blipFill>
        <p:spPr bwMode="auto">
          <a:xfrm>
            <a:off x="179512" y="3212976"/>
            <a:ext cx="4176464" cy="302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1"/>
            <a:ext cx="8510588" cy="6286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/>
              <a:t>Заполнить </a:t>
            </a:r>
            <a:r>
              <a:rPr lang="ru-RU" dirty="0" smtClean="0"/>
              <a:t>пропуски ( 7 класс)</a:t>
            </a:r>
            <a:endParaRPr lang="ru-RU" dirty="0" smtClean="0"/>
          </a:p>
        </p:txBody>
      </p:sp>
      <p:sp>
        <p:nvSpPr>
          <p:cNvPr id="122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785794"/>
            <a:ext cx="9144000" cy="6072205"/>
          </a:xfrm>
        </p:spPr>
        <p:txBody>
          <a:bodyPr/>
          <a:lstStyle/>
          <a:p>
            <a:pPr eaLnBrk="1" hangingPunct="1">
              <a:defRPr/>
            </a:pPr>
            <a:r>
              <a:rPr lang="ru-RU" sz="2500" b="1" i="1" dirty="0" smtClean="0"/>
              <a:t>Вода – химическое </a:t>
            </a:r>
            <a:r>
              <a:rPr lang="ru-RU" sz="2500" b="1" i="1" dirty="0" err="1" smtClean="0"/>
              <a:t>вещество,_________</a:t>
            </a:r>
            <a:r>
              <a:rPr lang="ru-RU" sz="2500" b="1" i="1" dirty="0" smtClean="0"/>
              <a:t> , без запаха  и  вкуса. Существует в трех агрегатных </a:t>
            </a:r>
            <a:r>
              <a:rPr lang="ru-RU" sz="2500" b="1" i="1" dirty="0" err="1" smtClean="0"/>
              <a:t>состояниях:_________</a:t>
            </a:r>
            <a:r>
              <a:rPr lang="ru-RU" sz="2500" b="1" i="1" dirty="0" smtClean="0"/>
              <a:t> , _________,___________ . Молекула воды  состоит из одного </a:t>
            </a:r>
            <a:r>
              <a:rPr lang="ru-RU" sz="2500" b="1" i="1" dirty="0" err="1" smtClean="0"/>
              <a:t>атома__________</a:t>
            </a:r>
            <a:r>
              <a:rPr lang="ru-RU" sz="2500" b="1" i="1" dirty="0" smtClean="0"/>
              <a:t>  и двух атомов    ____________ . </a:t>
            </a:r>
          </a:p>
          <a:p>
            <a:r>
              <a:rPr lang="ru-RU" sz="2500" b="1" i="1" dirty="0" smtClean="0"/>
              <a:t>Вода - одно из самых важных веществ  необходимых  для жизни человека.  Вода </a:t>
            </a:r>
            <a:r>
              <a:rPr lang="ru-RU" sz="2500" b="1" i="1" dirty="0" err="1" smtClean="0"/>
              <a:t>осушествляет</a:t>
            </a:r>
            <a:r>
              <a:rPr lang="ru-RU" sz="2500" b="1" i="1" dirty="0" smtClean="0"/>
              <a:t> в природе </a:t>
            </a:r>
            <a:r>
              <a:rPr lang="ru-RU" sz="2500" b="1" i="1" dirty="0" err="1" smtClean="0"/>
              <a:t>постоянный____________</a:t>
            </a:r>
            <a:r>
              <a:rPr lang="ru-RU" sz="2500" b="1" i="1" dirty="0" smtClean="0"/>
              <a:t> , испаряясь с поверхности и возвращаясь на нее  в виде ________.</a:t>
            </a:r>
          </a:p>
          <a:p>
            <a:r>
              <a:rPr lang="ru-RU" sz="2500" b="1" i="1" dirty="0" smtClean="0"/>
              <a:t>Также вода содержится в организме человека в  _____%. За всю свою жизнь человек  выпивает около 35 тонн воды. Без воды человек может прожить  всего _____ суток.</a:t>
            </a:r>
          </a:p>
          <a:p>
            <a:r>
              <a:rPr lang="ru-RU" sz="2500" b="1" i="1" dirty="0" smtClean="0"/>
              <a:t> 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5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1"/>
            <a:ext cx="8510588" cy="533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85800"/>
            <a:ext cx="9143999" cy="617220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600" b="1" dirty="0" smtClean="0"/>
              <a:t>Вода – химическое </a:t>
            </a:r>
            <a:r>
              <a:rPr lang="ru-RU" sz="2600" b="1" dirty="0" err="1" smtClean="0"/>
              <a:t>вещество,_</a:t>
            </a:r>
            <a:r>
              <a:rPr lang="ru-RU" sz="2600" b="1" dirty="0" err="1" smtClean="0">
                <a:solidFill>
                  <a:srgbClr val="FF0000"/>
                </a:solidFill>
              </a:rPr>
              <a:t>прозрачное</a:t>
            </a:r>
            <a:r>
              <a:rPr lang="ru-RU" sz="2600" b="1" dirty="0" smtClean="0"/>
              <a:t> , без запаха  и  вкуса. Существует в трех агрегатных </a:t>
            </a:r>
            <a:r>
              <a:rPr lang="ru-RU" sz="2600" b="1" dirty="0" err="1" smtClean="0"/>
              <a:t>состояниях</a:t>
            </a:r>
            <a:r>
              <a:rPr lang="ru-RU" sz="2600" b="1" dirty="0" err="1" smtClean="0">
                <a:solidFill>
                  <a:srgbClr val="FF0000"/>
                </a:solidFill>
              </a:rPr>
              <a:t>:газообразном</a:t>
            </a:r>
            <a:r>
              <a:rPr lang="ru-RU" sz="2600" b="1" dirty="0" smtClean="0"/>
              <a:t> , </a:t>
            </a:r>
            <a:r>
              <a:rPr lang="ru-RU" sz="2600" b="1" dirty="0" err="1" smtClean="0">
                <a:solidFill>
                  <a:srgbClr val="FF0000"/>
                </a:solidFill>
              </a:rPr>
              <a:t>жидком</a:t>
            </a:r>
            <a:r>
              <a:rPr lang="ru-RU" sz="2600" b="1" dirty="0" err="1" smtClean="0"/>
              <a:t>,</a:t>
            </a:r>
            <a:r>
              <a:rPr lang="ru-RU" sz="2600" b="1" dirty="0" err="1" smtClean="0">
                <a:solidFill>
                  <a:srgbClr val="FF0000"/>
                </a:solidFill>
              </a:rPr>
              <a:t>твердом</a:t>
            </a:r>
            <a:r>
              <a:rPr lang="ru-RU" sz="2600" b="1" dirty="0" smtClean="0"/>
              <a:t>. Молекула воды  состоит из одного атома </a:t>
            </a:r>
            <a:r>
              <a:rPr lang="ru-RU" sz="2600" b="1" dirty="0" smtClean="0">
                <a:solidFill>
                  <a:srgbClr val="FF0000"/>
                </a:solidFill>
              </a:rPr>
              <a:t>Оксигена</a:t>
            </a:r>
            <a:r>
              <a:rPr lang="ru-RU" sz="2600" b="1" dirty="0" smtClean="0"/>
              <a:t>  и двух атомов  </a:t>
            </a:r>
            <a:r>
              <a:rPr lang="ru-RU" sz="2600" b="1" dirty="0" smtClean="0">
                <a:solidFill>
                  <a:srgbClr val="FF0000"/>
                </a:solidFill>
              </a:rPr>
              <a:t>Гидрогена. </a:t>
            </a:r>
            <a:r>
              <a:rPr lang="ru-RU" sz="2600" b="1" dirty="0" smtClean="0"/>
              <a:t>Вода - одно из самых важных веществ  необходимых  для жизни человека.  Вода осуществляет в природе постоянный </a:t>
            </a:r>
            <a:r>
              <a:rPr lang="ru-RU" sz="2600" b="1" dirty="0" smtClean="0">
                <a:solidFill>
                  <a:srgbClr val="FF0000"/>
                </a:solidFill>
              </a:rPr>
              <a:t>круговорот</a:t>
            </a:r>
            <a:r>
              <a:rPr lang="ru-RU" sz="2600" b="1" dirty="0" smtClean="0"/>
              <a:t> , испаряясь с поверхности и возвращаясь на нее  в виде </a:t>
            </a:r>
            <a:r>
              <a:rPr lang="ru-RU" sz="2600" b="1" dirty="0" err="1" smtClean="0">
                <a:solidFill>
                  <a:srgbClr val="FF0000"/>
                </a:solidFill>
              </a:rPr>
              <a:t>осадков</a:t>
            </a:r>
            <a:r>
              <a:rPr lang="ru-RU" sz="2600" b="1" dirty="0" err="1" smtClean="0"/>
              <a:t>_</a:t>
            </a:r>
            <a:r>
              <a:rPr lang="ru-RU" sz="2600" b="1" dirty="0" smtClean="0"/>
              <a:t>.</a:t>
            </a:r>
            <a:endParaRPr lang="ru-RU" sz="2600" dirty="0" smtClean="0"/>
          </a:p>
          <a:p>
            <a:r>
              <a:rPr lang="ru-RU" sz="2600" b="1" dirty="0" smtClean="0"/>
              <a:t>Также вода содержится в организме человека в  </a:t>
            </a:r>
            <a:r>
              <a:rPr lang="ru-RU" sz="2600" b="1" dirty="0" smtClean="0">
                <a:solidFill>
                  <a:srgbClr val="FF0000"/>
                </a:solidFill>
              </a:rPr>
              <a:t>70</a:t>
            </a:r>
            <a:r>
              <a:rPr lang="ru-RU" sz="2600" b="1" dirty="0" smtClean="0"/>
              <a:t>%. За всю свою жизнь человек  выпивает около 35 тонн воды. Без воды человек может прожить  всего </a:t>
            </a:r>
            <a:r>
              <a:rPr lang="ru-RU" sz="2600" b="1" dirty="0" smtClean="0">
                <a:solidFill>
                  <a:srgbClr val="FF0000"/>
                </a:solidFill>
              </a:rPr>
              <a:t>7 </a:t>
            </a:r>
            <a:r>
              <a:rPr lang="ru-RU" sz="2600" b="1" dirty="0" smtClean="0"/>
              <a:t>суток.</a:t>
            </a:r>
            <a:endParaRPr lang="ru-RU" sz="2600" dirty="0" smtClean="0"/>
          </a:p>
          <a:p>
            <a:r>
              <a:rPr lang="ru-RU" sz="2800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4247961666"/>
              </p:ext>
            </p:extLst>
          </p:nvPr>
        </p:nvGraphicFramePr>
        <p:xfrm>
          <a:off x="457200" y="188640"/>
          <a:ext cx="822960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одержимое 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xmlns="" val="2477737773"/>
              </p:ext>
            </p:extLst>
          </p:nvPr>
        </p:nvGraphicFramePr>
        <p:xfrm>
          <a:off x="4283968" y="908720"/>
          <a:ext cx="4402832" cy="5721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0482" name="Picture 2" descr="F:\Himia\МВ фото\SAM_3405.JPG"/>
          <p:cNvPicPr>
            <a:picLocks noChangeAspect="1" noChangeArrowheads="1"/>
          </p:cNvPicPr>
          <p:nvPr/>
        </p:nvPicPr>
        <p:blipFill>
          <a:blip r:embed="rId10" cstate="print"/>
          <a:srcRect l="6317" t="3267" r="1038" b="8548"/>
          <a:stretch>
            <a:fillRect/>
          </a:stretch>
        </p:blipFill>
        <p:spPr bwMode="auto">
          <a:xfrm>
            <a:off x="285720" y="1052736"/>
            <a:ext cx="2918128" cy="1972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F:\Himia\МВ фото\DSC_1407.jpg"/>
          <p:cNvPicPr>
            <a:picLocks noChangeAspect="1" noChangeArrowheads="1"/>
          </p:cNvPicPr>
          <p:nvPr/>
        </p:nvPicPr>
        <p:blipFill>
          <a:blip r:embed="rId11" cstate="print"/>
          <a:srcRect l="18500" r="9838"/>
          <a:stretch>
            <a:fillRect/>
          </a:stretch>
        </p:blipFill>
        <p:spPr bwMode="auto">
          <a:xfrm>
            <a:off x="285720" y="2996951"/>
            <a:ext cx="2918128" cy="1945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37.jpg"/>
          <p:cNvPicPr>
            <a:picLocks noChangeAspect="1"/>
          </p:cNvPicPr>
          <p:nvPr/>
        </p:nvPicPr>
        <p:blipFill>
          <a:blip r:embed="rId12" cstate="print"/>
          <a:srcRect l="24219" t="21875" b="13541"/>
          <a:stretch>
            <a:fillRect/>
          </a:stretch>
        </p:blipFill>
        <p:spPr>
          <a:xfrm>
            <a:off x="205066" y="4929198"/>
            <a:ext cx="3017628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090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260648"/>
            <a:ext cx="8082161" cy="1296144"/>
          </a:xfrm>
        </p:spPr>
        <p:txBody>
          <a:bodyPr anchor="ctr"/>
          <a:lstStyle/>
          <a:p>
            <a:r>
              <a:rPr lang="ru-RU" sz="4000" dirty="0" err="1">
                <a:solidFill>
                  <a:schemeClr val="accent2"/>
                </a:solidFill>
              </a:rPr>
              <a:t>Хімічні</a:t>
            </a:r>
            <a:r>
              <a:rPr lang="ru-RU" sz="4000" dirty="0">
                <a:solidFill>
                  <a:schemeClr val="accent2"/>
                </a:solidFill>
              </a:rPr>
              <a:t>  </a:t>
            </a:r>
            <a:r>
              <a:rPr lang="ru-RU" sz="4000" dirty="0" err="1">
                <a:solidFill>
                  <a:schemeClr val="accent2"/>
                </a:solidFill>
              </a:rPr>
              <a:t>властивості</a:t>
            </a:r>
            <a:r>
              <a:rPr lang="ru-RU" sz="4000" dirty="0">
                <a:solidFill>
                  <a:schemeClr val="accent2"/>
                </a:solidFill>
              </a:rPr>
              <a:t> кислот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1484784"/>
            <a:ext cx="8424936" cy="4885854"/>
          </a:xfrm>
        </p:spPr>
        <p:txBody>
          <a:bodyPr/>
          <a:lstStyle/>
          <a:p>
            <a:r>
              <a:rPr lang="ru-RU" dirty="0" err="1"/>
              <a:t>Дія</a:t>
            </a:r>
            <a:r>
              <a:rPr lang="ru-RU" dirty="0"/>
              <a:t> кислот на </a:t>
            </a:r>
            <a:r>
              <a:rPr lang="ru-RU" dirty="0" err="1"/>
              <a:t>індикатори</a:t>
            </a:r>
            <a:endParaRPr lang="ru-RU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27088" y="4365625"/>
            <a:ext cx="1008062" cy="1657350"/>
            <a:chOff x="521" y="2205"/>
            <a:chExt cx="635" cy="1044"/>
          </a:xfrm>
        </p:grpSpPr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21" y="2205"/>
              <a:ext cx="635" cy="10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Arial" charset="0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 bwMode="auto">
            <a:xfrm>
              <a:off x="521" y="2704"/>
              <a:ext cx="635" cy="5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Arial" charset="0"/>
              </a:endParaRPr>
            </a:p>
          </p:txBody>
        </p:sp>
      </p:grp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827088" y="5157788"/>
            <a:ext cx="1008062" cy="865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995738" y="4437063"/>
            <a:ext cx="1008062" cy="1657350"/>
            <a:chOff x="2336" y="2205"/>
            <a:chExt cx="635" cy="1044"/>
          </a:xfrm>
        </p:grpSpPr>
        <p:sp>
          <p:nvSpPr>
            <p:cNvPr id="6153" name="Rectangle 10"/>
            <p:cNvSpPr>
              <a:spLocks noChangeArrowheads="1"/>
            </p:cNvSpPr>
            <p:nvPr/>
          </p:nvSpPr>
          <p:spPr bwMode="auto">
            <a:xfrm>
              <a:off x="2336" y="2205"/>
              <a:ext cx="635" cy="10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Arial" charset="0"/>
              </a:endParaRPr>
            </a:p>
          </p:txBody>
        </p:sp>
        <p:sp>
          <p:nvSpPr>
            <p:cNvPr id="6154" name="Rectangle 11"/>
            <p:cNvSpPr>
              <a:spLocks noChangeArrowheads="1"/>
            </p:cNvSpPr>
            <p:nvPr/>
          </p:nvSpPr>
          <p:spPr bwMode="auto">
            <a:xfrm>
              <a:off x="2336" y="2704"/>
              <a:ext cx="635" cy="5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Arial" charset="0"/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092950" y="4437063"/>
            <a:ext cx="1008063" cy="1657350"/>
            <a:chOff x="4468" y="2160"/>
            <a:chExt cx="635" cy="1044"/>
          </a:xfrm>
        </p:grpSpPr>
        <p:sp>
          <p:nvSpPr>
            <p:cNvPr id="6156" name="Rectangle 13"/>
            <p:cNvSpPr>
              <a:spLocks noChangeArrowheads="1"/>
            </p:cNvSpPr>
            <p:nvPr/>
          </p:nvSpPr>
          <p:spPr bwMode="auto">
            <a:xfrm>
              <a:off x="4468" y="2160"/>
              <a:ext cx="635" cy="10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Arial" charset="0"/>
              </a:endParaRPr>
            </a:p>
          </p:txBody>
        </p:sp>
        <p:sp>
          <p:nvSpPr>
            <p:cNvPr id="6157" name="Rectangle 14"/>
            <p:cNvSpPr>
              <a:spLocks noChangeArrowheads="1"/>
            </p:cNvSpPr>
            <p:nvPr/>
          </p:nvSpPr>
          <p:spPr bwMode="auto">
            <a:xfrm>
              <a:off x="4468" y="2659"/>
              <a:ext cx="635" cy="5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Arial" charset="0"/>
              </a:endParaRPr>
            </a:p>
          </p:txBody>
        </p:sp>
      </p:grpSp>
      <p:sp>
        <p:nvSpPr>
          <p:cNvPr id="6158" name="Text Box 17"/>
          <p:cNvSpPr txBox="1">
            <a:spLocks noChangeArrowheads="1"/>
          </p:cNvSpPr>
          <p:nvPr/>
        </p:nvSpPr>
        <p:spPr bwMode="auto">
          <a:xfrm>
            <a:off x="611188" y="2420938"/>
            <a:ext cx="1655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>
                <a:latin typeface="Arial" charset="0"/>
              </a:rPr>
              <a:t>лакмус</a:t>
            </a:r>
          </a:p>
        </p:txBody>
      </p:sp>
      <p:sp>
        <p:nvSpPr>
          <p:cNvPr id="6159" name="Text Box 18"/>
          <p:cNvSpPr txBox="1">
            <a:spLocks noChangeArrowheads="1"/>
          </p:cNvSpPr>
          <p:nvPr/>
        </p:nvSpPr>
        <p:spPr bwMode="auto">
          <a:xfrm>
            <a:off x="3348038" y="2492375"/>
            <a:ext cx="252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dirty="0">
                <a:latin typeface="Arial" charset="0"/>
              </a:rPr>
              <a:t>метилоранж</a:t>
            </a:r>
          </a:p>
        </p:txBody>
      </p:sp>
      <p:sp>
        <p:nvSpPr>
          <p:cNvPr id="6160" name="Text Box 19"/>
          <p:cNvSpPr txBox="1">
            <a:spLocks noChangeArrowheads="1"/>
          </p:cNvSpPr>
          <p:nvPr/>
        </p:nvSpPr>
        <p:spPr bwMode="auto">
          <a:xfrm>
            <a:off x="6227763" y="2492375"/>
            <a:ext cx="2663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>
                <a:latin typeface="Arial" charset="0"/>
              </a:rPr>
              <a:t>фенолфталеїн</a:t>
            </a:r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3995738" y="5229225"/>
            <a:ext cx="1008062" cy="8651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3578" name="Freeform 26"/>
          <p:cNvSpPr>
            <a:spLocks/>
          </p:cNvSpPr>
          <p:nvPr/>
        </p:nvSpPr>
        <p:spPr bwMode="auto">
          <a:xfrm>
            <a:off x="1258888" y="2997200"/>
            <a:ext cx="288925" cy="1008063"/>
          </a:xfrm>
          <a:custGeom>
            <a:avLst/>
            <a:gdLst>
              <a:gd name="T0" fmla="*/ 2147483647 w 503"/>
              <a:gd name="T1" fmla="*/ 2147483647 h 740"/>
              <a:gd name="T2" fmla="*/ 2147483647 w 503"/>
              <a:gd name="T3" fmla="*/ 2147483647 h 740"/>
              <a:gd name="T4" fmla="*/ 2147483647 w 503"/>
              <a:gd name="T5" fmla="*/ 2147483647 h 740"/>
              <a:gd name="T6" fmla="*/ 2147483647 w 503"/>
              <a:gd name="T7" fmla="*/ 2147483647 h 740"/>
              <a:gd name="T8" fmla="*/ 0 w 503"/>
              <a:gd name="T9" fmla="*/ 2147483647 h 740"/>
              <a:gd name="T10" fmla="*/ 2147483647 w 503"/>
              <a:gd name="T11" fmla="*/ 2147483647 h 740"/>
              <a:gd name="T12" fmla="*/ 2147483647 w 503"/>
              <a:gd name="T13" fmla="*/ 2147483647 h 740"/>
              <a:gd name="T14" fmla="*/ 2147483647 w 503"/>
              <a:gd name="T15" fmla="*/ 2147483647 h 740"/>
              <a:gd name="T16" fmla="*/ 2147483647 w 503"/>
              <a:gd name="T17" fmla="*/ 2147483647 h 740"/>
              <a:gd name="T18" fmla="*/ 2147483647 w 503"/>
              <a:gd name="T19" fmla="*/ 2147483647 h 740"/>
              <a:gd name="T20" fmla="*/ 2147483647 w 503"/>
              <a:gd name="T21" fmla="*/ 2147483647 h 740"/>
              <a:gd name="T22" fmla="*/ 2147483647 w 503"/>
              <a:gd name="T23" fmla="*/ 2147483647 h 740"/>
              <a:gd name="T24" fmla="*/ 2147483647 w 503"/>
              <a:gd name="T25" fmla="*/ 2147483647 h 740"/>
              <a:gd name="T26" fmla="*/ 2147483647 w 503"/>
              <a:gd name="T27" fmla="*/ 2147483647 h 740"/>
              <a:gd name="T28" fmla="*/ 2147483647 w 503"/>
              <a:gd name="T29" fmla="*/ 2147483647 h 740"/>
              <a:gd name="T30" fmla="*/ 2147483647 w 503"/>
              <a:gd name="T31" fmla="*/ 2147483647 h 740"/>
              <a:gd name="T32" fmla="*/ 2147483647 w 503"/>
              <a:gd name="T33" fmla="*/ 2147483647 h 740"/>
              <a:gd name="T34" fmla="*/ 2147483647 w 503"/>
              <a:gd name="T35" fmla="*/ 2147483647 h 740"/>
              <a:gd name="T36" fmla="*/ 2147483647 w 503"/>
              <a:gd name="T37" fmla="*/ 2147483647 h 7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03"/>
              <a:gd name="T58" fmla="*/ 0 h 740"/>
              <a:gd name="T59" fmla="*/ 503 w 503"/>
              <a:gd name="T60" fmla="*/ 740 h 74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03" h="740">
                <a:moveTo>
                  <a:pt x="328" y="20"/>
                </a:moveTo>
                <a:cubicBezTo>
                  <a:pt x="324" y="20"/>
                  <a:pt x="228" y="26"/>
                  <a:pt x="204" y="38"/>
                </a:cubicBezTo>
                <a:cubicBezTo>
                  <a:pt x="138" y="71"/>
                  <a:pt x="110" y="123"/>
                  <a:pt x="54" y="162"/>
                </a:cubicBezTo>
                <a:cubicBezTo>
                  <a:pt x="40" y="201"/>
                  <a:pt x="22" y="237"/>
                  <a:pt x="9" y="277"/>
                </a:cubicBezTo>
                <a:cubicBezTo>
                  <a:pt x="6" y="286"/>
                  <a:pt x="0" y="304"/>
                  <a:pt x="0" y="304"/>
                </a:cubicBezTo>
                <a:cubicBezTo>
                  <a:pt x="3" y="398"/>
                  <a:pt x="4" y="493"/>
                  <a:pt x="9" y="587"/>
                </a:cubicBezTo>
                <a:cubicBezTo>
                  <a:pt x="14" y="677"/>
                  <a:pt x="160" y="704"/>
                  <a:pt x="222" y="711"/>
                </a:cubicBezTo>
                <a:cubicBezTo>
                  <a:pt x="388" y="704"/>
                  <a:pt x="397" y="740"/>
                  <a:pt x="479" y="658"/>
                </a:cubicBezTo>
                <a:cubicBezTo>
                  <a:pt x="503" y="588"/>
                  <a:pt x="494" y="522"/>
                  <a:pt x="435" y="481"/>
                </a:cubicBezTo>
                <a:cubicBezTo>
                  <a:pt x="417" y="428"/>
                  <a:pt x="440" y="477"/>
                  <a:pt x="399" y="437"/>
                </a:cubicBezTo>
                <a:cubicBezTo>
                  <a:pt x="391" y="429"/>
                  <a:pt x="388" y="418"/>
                  <a:pt x="381" y="410"/>
                </a:cubicBezTo>
                <a:cubicBezTo>
                  <a:pt x="364" y="391"/>
                  <a:pt x="328" y="357"/>
                  <a:pt x="328" y="357"/>
                </a:cubicBezTo>
                <a:cubicBezTo>
                  <a:pt x="306" y="290"/>
                  <a:pt x="338" y="368"/>
                  <a:pt x="293" y="312"/>
                </a:cubicBezTo>
                <a:cubicBezTo>
                  <a:pt x="246" y="253"/>
                  <a:pt x="332" y="318"/>
                  <a:pt x="257" y="268"/>
                </a:cubicBezTo>
                <a:cubicBezTo>
                  <a:pt x="247" y="239"/>
                  <a:pt x="213" y="188"/>
                  <a:pt x="213" y="188"/>
                </a:cubicBezTo>
                <a:cubicBezTo>
                  <a:pt x="233" y="36"/>
                  <a:pt x="199" y="164"/>
                  <a:pt x="248" y="100"/>
                </a:cubicBezTo>
                <a:cubicBezTo>
                  <a:pt x="254" y="93"/>
                  <a:pt x="250" y="80"/>
                  <a:pt x="257" y="73"/>
                </a:cubicBezTo>
                <a:cubicBezTo>
                  <a:pt x="272" y="58"/>
                  <a:pt x="310" y="38"/>
                  <a:pt x="310" y="38"/>
                </a:cubicBezTo>
                <a:cubicBezTo>
                  <a:pt x="330" y="9"/>
                  <a:pt x="328" y="0"/>
                  <a:pt x="328" y="20"/>
                </a:cubicBezTo>
                <a:close/>
              </a:path>
            </a:pathLst>
          </a:custGeom>
          <a:solidFill>
            <a:srgbClr val="66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579" name="Freeform 27"/>
          <p:cNvSpPr>
            <a:spLocks/>
          </p:cNvSpPr>
          <p:nvPr/>
        </p:nvSpPr>
        <p:spPr bwMode="auto">
          <a:xfrm>
            <a:off x="4356100" y="3068638"/>
            <a:ext cx="288925" cy="1008062"/>
          </a:xfrm>
          <a:custGeom>
            <a:avLst/>
            <a:gdLst>
              <a:gd name="T0" fmla="*/ 2147483647 w 503"/>
              <a:gd name="T1" fmla="*/ 2147483647 h 740"/>
              <a:gd name="T2" fmla="*/ 2147483647 w 503"/>
              <a:gd name="T3" fmla="*/ 2147483647 h 740"/>
              <a:gd name="T4" fmla="*/ 2147483647 w 503"/>
              <a:gd name="T5" fmla="*/ 2147483647 h 740"/>
              <a:gd name="T6" fmla="*/ 2147483647 w 503"/>
              <a:gd name="T7" fmla="*/ 2147483647 h 740"/>
              <a:gd name="T8" fmla="*/ 0 w 503"/>
              <a:gd name="T9" fmla="*/ 2147483647 h 740"/>
              <a:gd name="T10" fmla="*/ 2147483647 w 503"/>
              <a:gd name="T11" fmla="*/ 2147483647 h 740"/>
              <a:gd name="T12" fmla="*/ 2147483647 w 503"/>
              <a:gd name="T13" fmla="*/ 2147483647 h 740"/>
              <a:gd name="T14" fmla="*/ 2147483647 w 503"/>
              <a:gd name="T15" fmla="*/ 2147483647 h 740"/>
              <a:gd name="T16" fmla="*/ 2147483647 w 503"/>
              <a:gd name="T17" fmla="*/ 2147483647 h 740"/>
              <a:gd name="T18" fmla="*/ 2147483647 w 503"/>
              <a:gd name="T19" fmla="*/ 2147483647 h 740"/>
              <a:gd name="T20" fmla="*/ 2147483647 w 503"/>
              <a:gd name="T21" fmla="*/ 2147483647 h 740"/>
              <a:gd name="T22" fmla="*/ 2147483647 w 503"/>
              <a:gd name="T23" fmla="*/ 2147483647 h 740"/>
              <a:gd name="T24" fmla="*/ 2147483647 w 503"/>
              <a:gd name="T25" fmla="*/ 2147483647 h 740"/>
              <a:gd name="T26" fmla="*/ 2147483647 w 503"/>
              <a:gd name="T27" fmla="*/ 2147483647 h 740"/>
              <a:gd name="T28" fmla="*/ 2147483647 w 503"/>
              <a:gd name="T29" fmla="*/ 2147483647 h 740"/>
              <a:gd name="T30" fmla="*/ 2147483647 w 503"/>
              <a:gd name="T31" fmla="*/ 2147483647 h 740"/>
              <a:gd name="T32" fmla="*/ 2147483647 w 503"/>
              <a:gd name="T33" fmla="*/ 2147483647 h 740"/>
              <a:gd name="T34" fmla="*/ 2147483647 w 503"/>
              <a:gd name="T35" fmla="*/ 2147483647 h 740"/>
              <a:gd name="T36" fmla="*/ 2147483647 w 503"/>
              <a:gd name="T37" fmla="*/ 2147483647 h 7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03"/>
              <a:gd name="T58" fmla="*/ 0 h 740"/>
              <a:gd name="T59" fmla="*/ 503 w 503"/>
              <a:gd name="T60" fmla="*/ 740 h 74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03" h="740">
                <a:moveTo>
                  <a:pt x="328" y="20"/>
                </a:moveTo>
                <a:cubicBezTo>
                  <a:pt x="324" y="20"/>
                  <a:pt x="228" y="26"/>
                  <a:pt x="204" y="38"/>
                </a:cubicBezTo>
                <a:cubicBezTo>
                  <a:pt x="138" y="71"/>
                  <a:pt x="110" y="123"/>
                  <a:pt x="54" y="162"/>
                </a:cubicBezTo>
                <a:cubicBezTo>
                  <a:pt x="40" y="201"/>
                  <a:pt x="22" y="237"/>
                  <a:pt x="9" y="277"/>
                </a:cubicBezTo>
                <a:cubicBezTo>
                  <a:pt x="6" y="286"/>
                  <a:pt x="0" y="304"/>
                  <a:pt x="0" y="304"/>
                </a:cubicBezTo>
                <a:cubicBezTo>
                  <a:pt x="3" y="398"/>
                  <a:pt x="4" y="493"/>
                  <a:pt x="9" y="587"/>
                </a:cubicBezTo>
                <a:cubicBezTo>
                  <a:pt x="14" y="677"/>
                  <a:pt x="160" y="704"/>
                  <a:pt x="222" y="711"/>
                </a:cubicBezTo>
                <a:cubicBezTo>
                  <a:pt x="388" y="704"/>
                  <a:pt x="397" y="740"/>
                  <a:pt x="479" y="658"/>
                </a:cubicBezTo>
                <a:cubicBezTo>
                  <a:pt x="503" y="588"/>
                  <a:pt x="494" y="522"/>
                  <a:pt x="435" y="481"/>
                </a:cubicBezTo>
                <a:cubicBezTo>
                  <a:pt x="417" y="428"/>
                  <a:pt x="440" y="477"/>
                  <a:pt x="399" y="437"/>
                </a:cubicBezTo>
                <a:cubicBezTo>
                  <a:pt x="391" y="429"/>
                  <a:pt x="388" y="418"/>
                  <a:pt x="381" y="410"/>
                </a:cubicBezTo>
                <a:cubicBezTo>
                  <a:pt x="364" y="391"/>
                  <a:pt x="328" y="357"/>
                  <a:pt x="328" y="357"/>
                </a:cubicBezTo>
                <a:cubicBezTo>
                  <a:pt x="306" y="290"/>
                  <a:pt x="338" y="368"/>
                  <a:pt x="293" y="312"/>
                </a:cubicBezTo>
                <a:cubicBezTo>
                  <a:pt x="246" y="253"/>
                  <a:pt x="332" y="318"/>
                  <a:pt x="257" y="268"/>
                </a:cubicBezTo>
                <a:cubicBezTo>
                  <a:pt x="247" y="239"/>
                  <a:pt x="213" y="188"/>
                  <a:pt x="213" y="188"/>
                </a:cubicBezTo>
                <a:cubicBezTo>
                  <a:pt x="233" y="36"/>
                  <a:pt x="199" y="164"/>
                  <a:pt x="248" y="100"/>
                </a:cubicBezTo>
                <a:cubicBezTo>
                  <a:pt x="254" y="93"/>
                  <a:pt x="250" y="80"/>
                  <a:pt x="257" y="73"/>
                </a:cubicBezTo>
                <a:cubicBezTo>
                  <a:pt x="272" y="58"/>
                  <a:pt x="310" y="38"/>
                  <a:pt x="310" y="38"/>
                </a:cubicBezTo>
                <a:cubicBezTo>
                  <a:pt x="330" y="9"/>
                  <a:pt x="328" y="0"/>
                  <a:pt x="328" y="20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580" name="Freeform 28"/>
          <p:cNvSpPr>
            <a:spLocks/>
          </p:cNvSpPr>
          <p:nvPr/>
        </p:nvSpPr>
        <p:spPr bwMode="auto">
          <a:xfrm>
            <a:off x="7451725" y="3068638"/>
            <a:ext cx="288925" cy="1008062"/>
          </a:xfrm>
          <a:custGeom>
            <a:avLst/>
            <a:gdLst>
              <a:gd name="T0" fmla="*/ 2147483647 w 503"/>
              <a:gd name="T1" fmla="*/ 2147483647 h 740"/>
              <a:gd name="T2" fmla="*/ 2147483647 w 503"/>
              <a:gd name="T3" fmla="*/ 2147483647 h 740"/>
              <a:gd name="T4" fmla="*/ 2147483647 w 503"/>
              <a:gd name="T5" fmla="*/ 2147483647 h 740"/>
              <a:gd name="T6" fmla="*/ 2147483647 w 503"/>
              <a:gd name="T7" fmla="*/ 2147483647 h 740"/>
              <a:gd name="T8" fmla="*/ 0 w 503"/>
              <a:gd name="T9" fmla="*/ 2147483647 h 740"/>
              <a:gd name="T10" fmla="*/ 2147483647 w 503"/>
              <a:gd name="T11" fmla="*/ 2147483647 h 740"/>
              <a:gd name="T12" fmla="*/ 2147483647 w 503"/>
              <a:gd name="T13" fmla="*/ 2147483647 h 740"/>
              <a:gd name="T14" fmla="*/ 2147483647 w 503"/>
              <a:gd name="T15" fmla="*/ 2147483647 h 740"/>
              <a:gd name="T16" fmla="*/ 2147483647 w 503"/>
              <a:gd name="T17" fmla="*/ 2147483647 h 740"/>
              <a:gd name="T18" fmla="*/ 2147483647 w 503"/>
              <a:gd name="T19" fmla="*/ 2147483647 h 740"/>
              <a:gd name="T20" fmla="*/ 2147483647 w 503"/>
              <a:gd name="T21" fmla="*/ 2147483647 h 740"/>
              <a:gd name="T22" fmla="*/ 2147483647 w 503"/>
              <a:gd name="T23" fmla="*/ 2147483647 h 740"/>
              <a:gd name="T24" fmla="*/ 2147483647 w 503"/>
              <a:gd name="T25" fmla="*/ 2147483647 h 740"/>
              <a:gd name="T26" fmla="*/ 2147483647 w 503"/>
              <a:gd name="T27" fmla="*/ 2147483647 h 740"/>
              <a:gd name="T28" fmla="*/ 2147483647 w 503"/>
              <a:gd name="T29" fmla="*/ 2147483647 h 740"/>
              <a:gd name="T30" fmla="*/ 2147483647 w 503"/>
              <a:gd name="T31" fmla="*/ 2147483647 h 740"/>
              <a:gd name="T32" fmla="*/ 2147483647 w 503"/>
              <a:gd name="T33" fmla="*/ 2147483647 h 740"/>
              <a:gd name="T34" fmla="*/ 2147483647 w 503"/>
              <a:gd name="T35" fmla="*/ 2147483647 h 740"/>
              <a:gd name="T36" fmla="*/ 2147483647 w 503"/>
              <a:gd name="T37" fmla="*/ 2147483647 h 7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03"/>
              <a:gd name="T58" fmla="*/ 0 h 740"/>
              <a:gd name="T59" fmla="*/ 503 w 503"/>
              <a:gd name="T60" fmla="*/ 740 h 74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03" h="740">
                <a:moveTo>
                  <a:pt x="328" y="20"/>
                </a:moveTo>
                <a:cubicBezTo>
                  <a:pt x="324" y="20"/>
                  <a:pt x="228" y="26"/>
                  <a:pt x="204" y="38"/>
                </a:cubicBezTo>
                <a:cubicBezTo>
                  <a:pt x="138" y="71"/>
                  <a:pt x="110" y="123"/>
                  <a:pt x="54" y="162"/>
                </a:cubicBezTo>
                <a:cubicBezTo>
                  <a:pt x="40" y="201"/>
                  <a:pt x="22" y="237"/>
                  <a:pt x="9" y="277"/>
                </a:cubicBezTo>
                <a:cubicBezTo>
                  <a:pt x="6" y="286"/>
                  <a:pt x="0" y="304"/>
                  <a:pt x="0" y="304"/>
                </a:cubicBezTo>
                <a:cubicBezTo>
                  <a:pt x="3" y="398"/>
                  <a:pt x="4" y="493"/>
                  <a:pt x="9" y="587"/>
                </a:cubicBezTo>
                <a:cubicBezTo>
                  <a:pt x="14" y="677"/>
                  <a:pt x="160" y="704"/>
                  <a:pt x="222" y="711"/>
                </a:cubicBezTo>
                <a:cubicBezTo>
                  <a:pt x="388" y="704"/>
                  <a:pt x="397" y="740"/>
                  <a:pt x="479" y="658"/>
                </a:cubicBezTo>
                <a:cubicBezTo>
                  <a:pt x="503" y="588"/>
                  <a:pt x="494" y="522"/>
                  <a:pt x="435" y="481"/>
                </a:cubicBezTo>
                <a:cubicBezTo>
                  <a:pt x="417" y="428"/>
                  <a:pt x="440" y="477"/>
                  <a:pt x="399" y="437"/>
                </a:cubicBezTo>
                <a:cubicBezTo>
                  <a:pt x="391" y="429"/>
                  <a:pt x="388" y="418"/>
                  <a:pt x="381" y="410"/>
                </a:cubicBezTo>
                <a:cubicBezTo>
                  <a:pt x="364" y="391"/>
                  <a:pt x="328" y="357"/>
                  <a:pt x="328" y="357"/>
                </a:cubicBezTo>
                <a:cubicBezTo>
                  <a:pt x="306" y="290"/>
                  <a:pt x="338" y="368"/>
                  <a:pt x="293" y="312"/>
                </a:cubicBezTo>
                <a:cubicBezTo>
                  <a:pt x="246" y="253"/>
                  <a:pt x="332" y="318"/>
                  <a:pt x="257" y="268"/>
                </a:cubicBezTo>
                <a:cubicBezTo>
                  <a:pt x="247" y="239"/>
                  <a:pt x="213" y="188"/>
                  <a:pt x="213" y="188"/>
                </a:cubicBezTo>
                <a:cubicBezTo>
                  <a:pt x="233" y="36"/>
                  <a:pt x="199" y="164"/>
                  <a:pt x="248" y="100"/>
                </a:cubicBezTo>
                <a:cubicBezTo>
                  <a:pt x="254" y="93"/>
                  <a:pt x="250" y="80"/>
                  <a:pt x="257" y="73"/>
                </a:cubicBezTo>
                <a:cubicBezTo>
                  <a:pt x="272" y="58"/>
                  <a:pt x="310" y="38"/>
                  <a:pt x="310" y="38"/>
                </a:cubicBezTo>
                <a:cubicBezTo>
                  <a:pt x="330" y="9"/>
                  <a:pt x="328" y="0"/>
                  <a:pt x="328" y="2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584" name="Text Box 32"/>
          <p:cNvSpPr txBox="1">
            <a:spLocks noChangeArrowheads="1"/>
          </p:cNvSpPr>
          <p:nvPr/>
        </p:nvSpPr>
        <p:spPr bwMode="auto">
          <a:xfrm>
            <a:off x="7380288" y="1844824"/>
            <a:ext cx="1511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err="1" smtClean="0">
                <a:solidFill>
                  <a:schemeClr val="accent2"/>
                </a:solidFill>
                <a:latin typeface="Arial" charset="0"/>
              </a:rPr>
              <a:t>Дослід</a:t>
            </a:r>
            <a:r>
              <a:rPr lang="ru-RU" sz="2000" b="1" dirty="0" smtClean="0">
                <a:solidFill>
                  <a:schemeClr val="accent2"/>
                </a:solidFill>
                <a:latin typeface="Arial" charset="0"/>
              </a:rPr>
              <a:t> 1</a:t>
            </a:r>
            <a:endParaRPr lang="ru-RU" sz="2000" b="1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79512" y="431032"/>
            <a:ext cx="85689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rgbClr val="0099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9584E-6 L -2.22222E-6 0.262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52636E-6 L 2.5E-6 0.2518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52636E-6 L 8.33333E-7 0.2624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8" grpId="0" animBg="1"/>
      <p:bldP spid="23578" grpId="1" animBg="1"/>
      <p:bldP spid="23579" grpId="0" animBg="1"/>
      <p:bldP spid="23579" grpId="1" animBg="1"/>
      <p:bldP spid="23580" grpId="0" animBg="1"/>
      <p:bldP spid="23580" grpId="1" animBg="1"/>
      <p:bldP spid="2358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0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39552" y="785630"/>
            <a:ext cx="8064896" cy="5307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    </a:t>
            </a:r>
            <a:r>
              <a:rPr lang="ru-RU" sz="3200" b="1" dirty="0" smtClean="0">
                <a:solidFill>
                  <a:schemeClr val="tx1"/>
                </a:solidFill>
              </a:rPr>
              <a:t>Направления внеклассной 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en-US" sz="3200" b="1" dirty="0" smtClean="0">
                <a:solidFill>
                  <a:schemeClr val="tx1"/>
                </a:solidFill>
              </a:rPr>
              <a:t>    </a:t>
            </a:r>
            <a:r>
              <a:rPr lang="ru-RU" sz="3200" b="1" dirty="0" smtClean="0">
                <a:solidFill>
                  <a:schemeClr val="tx1"/>
                </a:solidFill>
              </a:rPr>
              <a:t>работы по предмету</a:t>
            </a:r>
            <a:r>
              <a:rPr lang="en-US" sz="3200" b="1" dirty="0" smtClean="0">
                <a:solidFill>
                  <a:schemeClr val="tx1"/>
                </a:solidFill>
              </a:rPr>
              <a:t>    </a:t>
            </a:r>
            <a:endParaRPr lang="ru-RU" sz="3200" b="1" dirty="0" smtClean="0">
              <a:solidFill>
                <a:schemeClr val="tx1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9512" y="1268760"/>
            <a:ext cx="4104456" cy="374441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   Проведение  предметных недель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</a:p>
          <a:p>
            <a:pPr eaLnBrk="1" hangingPunct="1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   Подготовка  к участию  в олимпиадах, конкурсах.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400" b="1" dirty="0" smtClean="0">
                <a:solidFill>
                  <a:srgbClr val="FFFF00"/>
                </a:solidFill>
              </a:rPr>
              <a:t>Профориентационная работа по предмету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  <a:endParaRPr lang="ru-RU" sz="2400" b="1" dirty="0" smtClean="0">
              <a:solidFill>
                <a:srgbClr val="FFFF00"/>
              </a:solidFill>
            </a:endParaRPr>
          </a:p>
        </p:txBody>
      </p:sp>
      <p:pic>
        <p:nvPicPr>
          <p:cNvPr id="19458" name="Picture 2" descr="F:\Himia\МВ фото\SAM_3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268760"/>
            <a:ext cx="2808312" cy="2300804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 descr="F:\Himia\МВ фото\SAM_3414.JPG"/>
          <p:cNvPicPr>
            <a:picLocks noChangeAspect="1" noChangeArrowheads="1"/>
          </p:cNvPicPr>
          <p:nvPr/>
        </p:nvPicPr>
        <p:blipFill>
          <a:blip r:embed="rId3" cstate="print"/>
          <a:srcRect l="5901" t="16401" r="3538"/>
          <a:stretch>
            <a:fillRect/>
          </a:stretch>
        </p:blipFill>
        <p:spPr bwMode="auto">
          <a:xfrm>
            <a:off x="6228184" y="4437112"/>
            <a:ext cx="2915816" cy="2420888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F:\Himia\Хімія ПДС\3lU2mmVA2D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420888"/>
            <a:ext cx="2915816" cy="2204864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1" name="Picture 5" descr="F:\Himia\МВ фото\DSC_1388.jpg"/>
          <p:cNvPicPr>
            <a:picLocks noChangeAspect="1" noChangeArrowheads="1"/>
          </p:cNvPicPr>
          <p:nvPr/>
        </p:nvPicPr>
        <p:blipFill>
          <a:blip r:embed="rId5" cstate="print"/>
          <a:srcRect l="16138" r="20863"/>
          <a:stretch>
            <a:fillRect/>
          </a:stretch>
        </p:blipFill>
        <p:spPr bwMode="auto">
          <a:xfrm>
            <a:off x="6228184" y="188640"/>
            <a:ext cx="2915816" cy="2348880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F:\фото корпоративные\выпуск 2015\y3eZprSHvA4.jpg"/>
          <p:cNvPicPr>
            <a:picLocks noChangeAspect="1" noChangeArrowheads="1"/>
          </p:cNvPicPr>
          <p:nvPr/>
        </p:nvPicPr>
        <p:blipFill>
          <a:blip r:embed="rId6" cstate="print"/>
          <a:srcRect l="10573" r="1812" b="23625"/>
          <a:stretch>
            <a:fillRect/>
          </a:stretch>
        </p:blipFill>
        <p:spPr bwMode="auto">
          <a:xfrm>
            <a:off x="0" y="4167520"/>
            <a:ext cx="4283968" cy="269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6" name="Picture 2" descr="F:\математика\Неделя матем.2016\SAM_1589.JPG"/>
          <p:cNvPicPr>
            <a:picLocks noChangeAspect="1" noChangeArrowheads="1"/>
          </p:cNvPicPr>
          <p:nvPr/>
        </p:nvPicPr>
        <p:blipFill>
          <a:blip r:embed="rId7" cstate="print"/>
          <a:srcRect l="27163" t="10101" b="8001"/>
          <a:stretch>
            <a:fillRect/>
          </a:stretch>
        </p:blipFill>
        <p:spPr bwMode="auto">
          <a:xfrm>
            <a:off x="3923928" y="3429000"/>
            <a:ext cx="2952328" cy="2304256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imagesCAOUX7L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42785">
            <a:off x="4613178" y="5589302"/>
            <a:ext cx="1460500" cy="121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179512" y="0"/>
          <a:ext cx="8712968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1547664" y="2060848"/>
          <a:ext cx="4896544" cy="47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4857752" y="2071678"/>
            <a:ext cx="3068413" cy="2578038"/>
          </a:xfrm>
          <a:prstGeom prst="roundRect">
            <a:avLst>
              <a:gd name="adj" fmla="val 10000"/>
            </a:avLst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2420888"/>
            <a:ext cx="213898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3789040"/>
            <a:ext cx="2099619" cy="14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5536" y="5157192"/>
            <a:ext cx="2088232" cy="1425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гелиантус 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00760" y="4429131"/>
            <a:ext cx="3143239" cy="2428869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uk-UA" b="1" dirty="0" smtClean="0"/>
              <a:t> </a:t>
            </a:r>
            <a:r>
              <a:rPr lang="uk-UA" b="1" dirty="0" smtClean="0">
                <a:solidFill>
                  <a:srgbClr val="660066"/>
                </a:solidFill>
              </a:rPr>
              <a:t>Проблема</a:t>
            </a:r>
            <a:r>
              <a:rPr lang="en-US" dirty="0" smtClean="0">
                <a:solidFill>
                  <a:srgbClr val="660066"/>
                </a:solidFill>
              </a:rPr>
              <a:t>,</a:t>
            </a:r>
            <a:r>
              <a:rPr lang="uk-UA" b="1" dirty="0" smtClean="0">
                <a:solidFill>
                  <a:srgbClr val="660066"/>
                </a:solidFill>
              </a:rPr>
              <a:t> над </a:t>
            </a:r>
            <a:r>
              <a:rPr lang="uk-UA" b="1" dirty="0" err="1" smtClean="0">
                <a:solidFill>
                  <a:srgbClr val="660066"/>
                </a:solidFill>
              </a:rPr>
              <a:t>которой</a:t>
            </a:r>
            <a:r>
              <a:rPr lang="uk-UA" b="1" dirty="0" smtClean="0">
                <a:solidFill>
                  <a:srgbClr val="660066"/>
                </a:solidFill>
              </a:rPr>
              <a:t> </a:t>
            </a:r>
            <a:r>
              <a:rPr lang="uk-UA" b="1" dirty="0" err="1" smtClean="0">
                <a:solidFill>
                  <a:srgbClr val="660066"/>
                </a:solidFill>
              </a:rPr>
              <a:t>работаю</a:t>
            </a:r>
            <a:endParaRPr lang="uk-UA" dirty="0">
              <a:solidFill>
                <a:srgbClr val="66006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38653" y="6021287"/>
            <a:ext cx="63334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200" b="1" dirty="0" smtClean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endParaRPr lang="uk-UA" sz="1200" b="1" dirty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endParaRPr lang="uk-UA" sz="1200" b="1" dirty="0" smtClean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endParaRPr lang="uk-UA" sz="1200" b="1" dirty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endParaRPr lang="uk-UA" sz="1200" b="1" dirty="0" smtClean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endParaRPr lang="uk-UA" sz="1200" b="1" dirty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endParaRPr lang="uk-UA" sz="1200" b="1" dirty="0" smtClean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endParaRPr lang="uk-UA" sz="1200" b="1" dirty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endParaRPr lang="uk-UA" sz="1200" b="1" dirty="0" smtClean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endParaRPr lang="uk-UA" sz="1200" b="1" dirty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endParaRPr lang="uk-UA" sz="1200" b="1" dirty="0" smtClean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endParaRPr lang="uk-UA" sz="1200" b="1" dirty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endParaRPr lang="uk-UA" sz="1200" b="1" dirty="0" smtClean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endParaRPr lang="uk-UA" sz="1200" b="1" dirty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endParaRPr lang="uk-UA" sz="1200" b="1" dirty="0" smtClean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endParaRPr lang="uk-UA" sz="1200" b="1" dirty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endParaRPr lang="uk-UA" sz="1200" b="1" dirty="0" smtClean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50056197"/>
              </p:ext>
            </p:extLst>
          </p:nvPr>
        </p:nvGraphicFramePr>
        <p:xfrm>
          <a:off x="457200" y="1340768"/>
          <a:ext cx="519492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3" descr="химичка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1700808"/>
            <a:ext cx="266429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987824" y="1484784"/>
          <a:ext cx="5870456" cy="537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  </a:t>
            </a:r>
            <a:r>
              <a:rPr lang="ru-RU" dirty="0" smtClean="0"/>
              <a:t>          Мои достижения</a:t>
            </a:r>
            <a:endParaRPr lang="ru-RU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672" y="3789040"/>
            <a:ext cx="1152128" cy="950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3573016"/>
            <a:ext cx="132413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 descr="F:\Изображение\Изображение 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47664" y="1772816"/>
            <a:ext cx="1392570" cy="1916832"/>
          </a:xfrm>
          <a:prstGeom prst="rect">
            <a:avLst/>
          </a:prstGeom>
          <a:noFill/>
        </p:spPr>
      </p:pic>
      <p:pic>
        <p:nvPicPr>
          <p:cNvPr id="28677" name="Picture 5" descr="F:\Изображение\Изображение 002.jpg"/>
          <p:cNvPicPr>
            <a:picLocks noChangeAspect="1" noChangeArrowheads="1"/>
          </p:cNvPicPr>
          <p:nvPr/>
        </p:nvPicPr>
        <p:blipFill>
          <a:blip r:embed="rId10" cstate="print"/>
          <a:srcRect r="6758" b="2624"/>
          <a:stretch>
            <a:fillRect/>
          </a:stretch>
        </p:blipFill>
        <p:spPr bwMode="auto">
          <a:xfrm>
            <a:off x="251520" y="4581128"/>
            <a:ext cx="1296144" cy="1800200"/>
          </a:xfrm>
          <a:prstGeom prst="rect">
            <a:avLst/>
          </a:prstGeom>
          <a:noFill/>
        </p:spPr>
      </p:pic>
      <p:pic>
        <p:nvPicPr>
          <p:cNvPr id="28678" name="Picture 6" descr="F:\Изображение\Изображение 00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1556792"/>
            <a:ext cx="1403648" cy="1932080"/>
          </a:xfrm>
          <a:prstGeom prst="rect">
            <a:avLst/>
          </a:prstGeom>
          <a:noFill/>
        </p:spPr>
      </p:pic>
      <p:pic>
        <p:nvPicPr>
          <p:cNvPr id="28679" name="Picture 7" descr="F:\Изображение\Изображение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19672" y="4941168"/>
            <a:ext cx="1224136" cy="1684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4044455164"/>
              </p:ext>
            </p:extLst>
          </p:nvPr>
        </p:nvGraphicFramePr>
        <p:xfrm>
          <a:off x="467544" y="188640"/>
          <a:ext cx="6119870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26" name="Picture 6" descr="D:\НОВОЕ НА САЙТ\картинки про учебу\книги на тачке.bmp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tretch>
            <a:fillRect/>
          </a:stretch>
        </p:blipFill>
        <p:spPr>
          <a:xfrm>
            <a:off x="7581900" y="0"/>
            <a:ext cx="1562100" cy="1428750"/>
          </a:xfrm>
          <a:prstGeom prst="ellipse">
            <a:avLst/>
          </a:prstGeom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="" val="4293150891"/>
              </p:ext>
            </p:extLst>
          </p:nvPr>
        </p:nvGraphicFramePr>
        <p:xfrm>
          <a:off x="4499992" y="1268760"/>
          <a:ext cx="432048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179512" y="1484784"/>
            <a:ext cx="4176464" cy="12954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1800" dirty="0" err="1" smtClean="0">
                <a:solidFill>
                  <a:srgbClr val="FFFF00"/>
                </a:solidFill>
              </a:rPr>
              <a:t>Проведение</a:t>
            </a:r>
            <a:r>
              <a:rPr lang="uk-UA" sz="1800" dirty="0" smtClean="0">
                <a:solidFill>
                  <a:srgbClr val="FFFF00"/>
                </a:solidFill>
              </a:rPr>
              <a:t>  районного ПДС по </a:t>
            </a:r>
            <a:r>
              <a:rPr lang="uk-UA" sz="1800" dirty="0" err="1" smtClean="0">
                <a:solidFill>
                  <a:srgbClr val="FFFF00"/>
                </a:solidFill>
              </a:rPr>
              <a:t>химии</a:t>
            </a:r>
            <a:r>
              <a:rPr lang="uk-UA" sz="1800" dirty="0" smtClean="0">
                <a:solidFill>
                  <a:srgbClr val="FFFF00"/>
                </a:solidFill>
              </a:rPr>
              <a:t>  на </a:t>
            </a:r>
            <a:r>
              <a:rPr lang="uk-UA" sz="1800" dirty="0" err="1" smtClean="0">
                <a:solidFill>
                  <a:srgbClr val="FFFF00"/>
                </a:solidFill>
              </a:rPr>
              <a:t>базе</a:t>
            </a:r>
            <a:r>
              <a:rPr lang="uk-UA" sz="1800" dirty="0" smtClean="0">
                <a:solidFill>
                  <a:srgbClr val="FFFF00"/>
                </a:solidFill>
              </a:rPr>
              <a:t> </a:t>
            </a:r>
            <a:r>
              <a:rPr lang="uk-UA" sz="1800" dirty="0" err="1" smtClean="0">
                <a:solidFill>
                  <a:srgbClr val="FFFF00"/>
                </a:solidFill>
              </a:rPr>
              <a:t>Благодатненской</a:t>
            </a:r>
            <a:r>
              <a:rPr lang="uk-UA" sz="1800" dirty="0" smtClean="0">
                <a:solidFill>
                  <a:srgbClr val="FFFF00"/>
                </a:solidFill>
              </a:rPr>
              <a:t>  </a:t>
            </a:r>
            <a:r>
              <a:rPr lang="uk-UA" sz="1800" dirty="0" err="1" smtClean="0">
                <a:solidFill>
                  <a:srgbClr val="FFFF00"/>
                </a:solidFill>
              </a:rPr>
              <a:t>ош</a:t>
            </a:r>
            <a:r>
              <a:rPr lang="uk-UA" sz="1800" dirty="0" smtClean="0">
                <a:solidFill>
                  <a:srgbClr val="FFFF00"/>
                </a:solidFill>
              </a:rPr>
              <a:t> І-ІІ ст.</a:t>
            </a:r>
            <a:br>
              <a:rPr lang="uk-UA" sz="1800" dirty="0" smtClean="0">
                <a:solidFill>
                  <a:srgbClr val="FFFF00"/>
                </a:solidFill>
              </a:rPr>
            </a:br>
            <a:r>
              <a:rPr lang="uk-UA" sz="1800" dirty="0" smtClean="0">
                <a:solidFill>
                  <a:srgbClr val="FFFF00"/>
                </a:solidFill>
              </a:rPr>
              <a:t>18.11.2015 </a:t>
            </a:r>
            <a:r>
              <a:rPr lang="uk-UA" sz="1800" dirty="0" err="1" smtClean="0">
                <a:solidFill>
                  <a:srgbClr val="FFFF00"/>
                </a:solidFill>
              </a:rPr>
              <a:t>года</a:t>
            </a:r>
            <a:endParaRPr lang="ru-RU" sz="1800" dirty="0">
              <a:solidFill>
                <a:srgbClr val="FFFF00"/>
              </a:solidFill>
            </a:endParaRPr>
          </a:p>
        </p:txBody>
      </p:sp>
      <p:pic>
        <p:nvPicPr>
          <p:cNvPr id="29701" name="Picture 5" descr="F:\Himia\Хімія ПДС\WDWb2NHWBdM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928626"/>
            <a:ext cx="2447256" cy="191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2" name="Picture 6" descr="F:\Himia\Хімія ПДС\5Iy3-nyGlSw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55776" y="4941168"/>
            <a:ext cx="2088232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3" name="Picture 7" descr="F:\Himia\Хімія ПДС\DW0aijlkg9g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83768" y="2996952"/>
            <a:ext cx="2195736" cy="1862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4" name="Picture 8" descr="F:\Himia\Хімія ПДС\TRCxQX7jY2Y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4941168"/>
            <a:ext cx="2626768" cy="1777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="" xmlns:p14="http://schemas.microsoft.com/office/powerpoint/2010/main" val="1209478346"/>
              </p:ext>
            </p:extLst>
          </p:nvPr>
        </p:nvGraphicFramePr>
        <p:xfrm>
          <a:off x="323528" y="188640"/>
          <a:ext cx="8640960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одержимое 7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="" xmlns:p14="http://schemas.microsoft.com/office/powerpoint/2010/main" val="2416565240"/>
              </p:ext>
            </p:extLst>
          </p:nvPr>
        </p:nvGraphicFramePr>
        <p:xfrm>
          <a:off x="0" y="1628775"/>
          <a:ext cx="5148263" cy="4896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Содержимое 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="" xmlns:p14="http://schemas.microsoft.com/office/powerpoint/2010/main" val="1605439767"/>
              </p:ext>
            </p:extLst>
          </p:nvPr>
        </p:nvGraphicFramePr>
        <p:xfrm>
          <a:off x="5076056" y="1484784"/>
          <a:ext cx="4067944" cy="504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6" name="Picture 2" descr="F:\Himia\МВ фото\SAM_3405.JPG"/>
          <p:cNvPicPr>
            <a:picLocks noChangeAspect="1" noChangeArrowheads="1"/>
          </p:cNvPicPr>
          <p:nvPr/>
        </p:nvPicPr>
        <p:blipFill>
          <a:blip r:embed="rId15" cstate="print"/>
          <a:srcRect l="6317" t="3267" r="1038" b="8548"/>
          <a:stretch>
            <a:fillRect/>
          </a:stretch>
        </p:blipFill>
        <p:spPr bwMode="auto">
          <a:xfrm>
            <a:off x="5076056" y="4005064"/>
            <a:ext cx="4067944" cy="2448272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641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8893175" cy="9286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i="1" dirty="0" smtClean="0">
                <a:solidFill>
                  <a:srgbClr val="7030A0"/>
                </a:solidFill>
              </a:rPr>
              <a:t>Опираюсь на следующие психолого-педагогические технологии</a:t>
            </a:r>
            <a:endParaRPr lang="uk-UA" sz="3600" dirty="0">
              <a:solidFill>
                <a:srgbClr val="7030A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935660644"/>
              </p:ext>
            </p:extLst>
          </p:nvPr>
        </p:nvGraphicFramePr>
        <p:xfrm>
          <a:off x="467544" y="1397000"/>
          <a:ext cx="8424936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3703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67724722"/>
              </p:ext>
            </p:extLst>
          </p:nvPr>
        </p:nvGraphicFramePr>
        <p:xfrm>
          <a:off x="611560" y="1556792"/>
          <a:ext cx="7704856" cy="48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Основные направления моей педагогической работы</a:t>
            </a:r>
            <a:endParaRPr lang="ru-RU" dirty="0">
              <a:solidFill>
                <a:srgbClr val="66006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38653" y="5949279"/>
            <a:ext cx="126669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uk-UA" sz="1200" b="1" dirty="0" smtClean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pPr lvl="0"/>
            <a:endParaRPr lang="uk-UA" sz="1200" b="1" dirty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pPr lvl="0"/>
            <a:endParaRPr lang="uk-UA" sz="1200" b="1" dirty="0" smtClean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pPr lvl="0"/>
            <a:endParaRPr lang="uk-UA" sz="1200" b="1" dirty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pPr lvl="0"/>
            <a:endParaRPr lang="uk-UA" sz="1200" b="1" dirty="0" smtClean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pPr lvl="0"/>
            <a:endParaRPr lang="uk-UA" sz="1200" b="1" dirty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pPr lvl="0"/>
            <a:endParaRPr lang="uk-UA" sz="1200" b="1" dirty="0" smtClean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pPr lvl="0"/>
            <a:endParaRPr lang="uk-UA" sz="1200" b="1" dirty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pPr lvl="0"/>
            <a:endParaRPr lang="uk-UA" sz="1200" b="1" dirty="0" smtClean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pPr lvl="0"/>
            <a:endParaRPr lang="uk-UA" sz="1200" b="1" dirty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pPr lvl="0"/>
            <a:endParaRPr lang="uk-UA" sz="1200" b="1" dirty="0" smtClean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pPr lvl="0"/>
            <a:endParaRPr lang="uk-UA" sz="1200" b="1" dirty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pPr lvl="0"/>
            <a:endParaRPr lang="uk-UA" sz="1200" b="1" dirty="0" smtClean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pPr lvl="0"/>
            <a:endParaRPr lang="uk-UA" sz="1200" b="1" dirty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pPr lvl="0"/>
            <a:endParaRPr lang="uk-UA" sz="1200" b="1" dirty="0" smtClean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pPr lvl="0"/>
            <a:endParaRPr lang="uk-UA" sz="1200" b="1" dirty="0">
              <a:ln w="12700">
                <a:solidFill>
                  <a:srgbClr val="073E87">
                    <a:satMod val="155000"/>
                  </a:srgbClr>
                </a:solidFill>
                <a:prstDash val="solid"/>
              </a:ln>
              <a:solidFill>
                <a:srgbClr val="073E8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  <a:p>
            <a:pPr lvl="0"/>
            <a:r>
              <a:rPr lang="uk-UA" sz="1200" b="1" dirty="0" smtClean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073E8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</a:rPr>
              <a:t>Михайлова </a:t>
            </a:r>
            <a:r>
              <a:rPr lang="uk-UA" sz="1200" b="1" dirty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073E8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</a:rPr>
              <a:t>О.В.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645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188640"/>
            <a:ext cx="8064896" cy="79208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C00000"/>
                </a:solidFill>
              </a:rPr>
              <a:t>Основные цели и задачи 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179512" y="1052736"/>
            <a:ext cx="8712968" cy="537663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dirty="0" smtClean="0"/>
              <a:t>Формирование жизненных  компетентностей учащихся посредством  учебного предмета – химии</a:t>
            </a:r>
          </a:p>
          <a:p>
            <a:pPr>
              <a:defRPr/>
            </a:pPr>
            <a:r>
              <a:rPr lang="ru-RU" sz="2000" dirty="0" smtClean="0"/>
              <a:t>Углубление знаний учащихся по предмету</a:t>
            </a:r>
          </a:p>
          <a:p>
            <a:pPr>
              <a:defRPr/>
            </a:pPr>
            <a:r>
              <a:rPr lang="ru-RU" sz="2000" dirty="0" smtClean="0"/>
              <a:t>Выявление способности ученика, индивидуализация обучения </a:t>
            </a:r>
          </a:p>
          <a:p>
            <a:pPr>
              <a:defRPr/>
            </a:pPr>
            <a:r>
              <a:rPr lang="ru-RU" sz="2000" dirty="0" smtClean="0"/>
              <a:t>Развитие интереса к науке, умения работать с литературой </a:t>
            </a:r>
          </a:p>
          <a:p>
            <a:pPr>
              <a:defRPr/>
            </a:pPr>
            <a:r>
              <a:rPr lang="ru-RU" sz="2000" dirty="0" smtClean="0"/>
              <a:t>Развитие умения ставить эксперимент, проводить наблюдения</a:t>
            </a:r>
          </a:p>
          <a:p>
            <a:pPr>
              <a:defRPr/>
            </a:pPr>
            <a:r>
              <a:rPr lang="ru-RU" sz="2000" dirty="0" smtClean="0"/>
              <a:t>Использование полученных знаний в практическом применении</a:t>
            </a:r>
          </a:p>
          <a:p>
            <a:pPr>
              <a:defRPr/>
            </a:pPr>
            <a:endParaRPr lang="ru-RU" sz="1800" dirty="0"/>
          </a:p>
        </p:txBody>
      </p:sp>
      <p:pic>
        <p:nvPicPr>
          <p:cNvPr id="19457" name="Picture 1" descr="F:\фото корпоративные\выпуск 2015\ixcV5IrkiyI.jpg"/>
          <p:cNvPicPr>
            <a:picLocks noChangeAspect="1" noChangeArrowheads="1"/>
          </p:cNvPicPr>
          <p:nvPr/>
        </p:nvPicPr>
        <p:blipFill>
          <a:blip r:embed="rId2" cstate="print"/>
          <a:srcRect l="11512" t="13004" r="6818" b="17641"/>
          <a:stretch>
            <a:fillRect/>
          </a:stretch>
        </p:blipFill>
        <p:spPr bwMode="auto">
          <a:xfrm>
            <a:off x="2483768" y="3573016"/>
            <a:ext cx="6408712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611560" y="0"/>
            <a:ext cx="7618040" cy="9286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0" i="1" dirty="0" smtClean="0">
                <a:solidFill>
                  <a:srgbClr val="FF0000"/>
                </a:solidFill>
              </a:rPr>
              <a:t>Урок – основная форма организации обучения</a:t>
            </a:r>
            <a:endParaRPr lang="ru-RU" b="0" i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251520" y="1142984"/>
            <a:ext cx="3888432" cy="64294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Нетрадиционные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5102225" y="1142985"/>
            <a:ext cx="3790255" cy="64294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dirty="0" smtClean="0"/>
              <a:t>По дидактической цели   традиционные типы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179512" y="1857364"/>
            <a:ext cx="3963860" cy="2857520"/>
          </a:xfrm>
        </p:spPr>
        <p:txBody>
          <a:bodyPr>
            <a:normAutofit fontScale="92500" lnSpcReduction="20000"/>
          </a:bodyPr>
          <a:lstStyle/>
          <a:p>
            <a:r>
              <a:rPr lang="ru-RU" sz="2200" dirty="0" smtClean="0"/>
              <a:t>Урок – путешествие</a:t>
            </a:r>
          </a:p>
          <a:p>
            <a:r>
              <a:rPr lang="ru-RU" sz="2200" dirty="0" smtClean="0"/>
              <a:t>Урок-  исследование</a:t>
            </a:r>
          </a:p>
          <a:p>
            <a:r>
              <a:rPr lang="ru-RU" sz="2200" dirty="0" smtClean="0"/>
              <a:t>Урок – КВН</a:t>
            </a:r>
          </a:p>
          <a:p>
            <a:r>
              <a:rPr lang="ru-RU" sz="2200" dirty="0" smtClean="0"/>
              <a:t>Интегрированный</a:t>
            </a:r>
            <a:endParaRPr lang="en-US" sz="2200" dirty="0" smtClean="0"/>
          </a:p>
          <a:p>
            <a:r>
              <a:rPr lang="ru-RU" sz="2200" dirty="0" smtClean="0"/>
              <a:t>Урок-семинар</a:t>
            </a:r>
          </a:p>
          <a:p>
            <a:r>
              <a:rPr lang="ru-RU" sz="2200" dirty="0" smtClean="0"/>
              <a:t>Урок-консультация</a:t>
            </a:r>
          </a:p>
          <a:p>
            <a:r>
              <a:rPr lang="ru-RU" sz="2200" dirty="0" smtClean="0"/>
              <a:t>Урок –дискуссия</a:t>
            </a:r>
            <a:endParaRPr lang="en-US" sz="2200" dirty="0" smtClean="0"/>
          </a:p>
          <a:p>
            <a:r>
              <a:rPr lang="ru-RU" sz="2200" dirty="0" smtClean="0"/>
              <a:t>Урок-зачет</a:t>
            </a:r>
            <a:endParaRPr lang="en-US" sz="2200" dirty="0" smtClean="0"/>
          </a:p>
          <a:p>
            <a:r>
              <a:rPr lang="ru-RU" sz="2200" dirty="0" smtClean="0"/>
              <a:t>Игры-упражнения</a:t>
            </a:r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294967295"/>
          </p:nvPr>
        </p:nvSpPr>
        <p:spPr>
          <a:xfrm>
            <a:off x="5148064" y="1928802"/>
            <a:ext cx="3744416" cy="492919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Усвоения новых знаний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Формирования и усовершенствования умений и навыков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Обобщения и систематизации знаний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Комплексного применения знаний, умений и навыков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Проверки и коррекции знаний, умений и навыков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комбинированные</a:t>
            </a:r>
            <a:endParaRPr lang="ru-RU" dirty="0"/>
          </a:p>
        </p:txBody>
      </p:sp>
      <p:pic>
        <p:nvPicPr>
          <p:cNvPr id="8" name="Рисунок 7" descr="37.jpg"/>
          <p:cNvPicPr>
            <a:picLocks noChangeAspect="1"/>
          </p:cNvPicPr>
          <p:nvPr/>
        </p:nvPicPr>
        <p:blipFill>
          <a:blip r:embed="rId2" cstate="print"/>
          <a:srcRect l="24219" t="13541" r="7812" b="15625"/>
          <a:stretch>
            <a:fillRect/>
          </a:stretch>
        </p:blipFill>
        <p:spPr>
          <a:xfrm>
            <a:off x="142844" y="4481329"/>
            <a:ext cx="3714776" cy="2376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idx="1"/>
          </p:nvPr>
        </p:nvSpPr>
        <p:spPr>
          <a:xfrm>
            <a:off x="179512" y="2132856"/>
            <a:ext cx="8507288" cy="3888432"/>
          </a:xfrm>
          <a:noFill/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 smtClean="0">
                <a:effectLst/>
              </a:rPr>
              <a:t>     </a:t>
            </a:r>
          </a:p>
          <a:p>
            <a:r>
              <a:rPr lang="ru-RU" sz="2100" dirty="0" smtClean="0"/>
              <a:t>Интерактивные уроки с использованием ИКТ  позволяют увеличить интенсивность урока:</a:t>
            </a:r>
          </a:p>
          <a:p>
            <a:r>
              <a:rPr lang="ru-RU" sz="2100" dirty="0" smtClean="0"/>
              <a:t>   сокращают время, которое при обычном уроке расходует учитель для записи на доске</a:t>
            </a:r>
            <a:r>
              <a:rPr lang="en-US" sz="2100" dirty="0" smtClean="0"/>
              <a:t>;</a:t>
            </a:r>
            <a:endParaRPr lang="ru-RU" sz="2100" dirty="0" smtClean="0"/>
          </a:p>
          <a:p>
            <a:r>
              <a:rPr lang="ru-RU" sz="2100" dirty="0" smtClean="0"/>
              <a:t>   позволяет вернуться  к предыдущему слайду, если ребёнок пропустил какой-то момент урока</a:t>
            </a:r>
            <a:r>
              <a:rPr lang="en-US" sz="2100" dirty="0" smtClean="0"/>
              <a:t>;</a:t>
            </a:r>
            <a:endParaRPr lang="ru-RU" sz="2100" dirty="0" smtClean="0"/>
          </a:p>
          <a:p>
            <a:r>
              <a:rPr lang="ru-RU" sz="2100" dirty="0" smtClean="0"/>
              <a:t>   повысить интерес ребёнка к изложению материала, так как задействуют все органы чувств ребёнка на уроке</a:t>
            </a:r>
            <a:r>
              <a:rPr lang="en-US" sz="2100" dirty="0" smtClean="0"/>
              <a:t>;</a:t>
            </a:r>
            <a:endParaRPr lang="ru-RU" sz="2100" dirty="0" smtClean="0"/>
          </a:p>
          <a:p>
            <a:r>
              <a:rPr lang="ru-RU" sz="2100" dirty="0" smtClean="0"/>
              <a:t>   продемонстрировать химические опыты, которые вредны для организма.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400" dirty="0" smtClean="0">
              <a:solidFill>
                <a:srgbClr val="628A26"/>
              </a:solidFill>
              <a:effectLst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27687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CC3300"/>
                </a:solidFill>
                <a:effectLst/>
              </a:rPr>
              <a:t>  </a:t>
            </a:r>
            <a:r>
              <a:rPr lang="ru-RU" sz="3100" u="sng" dirty="0" smtClean="0">
                <a:solidFill>
                  <a:srgbClr val="C00000"/>
                </a:solidFill>
              </a:rPr>
              <a:t>Уроки с применением </a:t>
            </a:r>
            <a:r>
              <a:rPr lang="ru-RU" sz="3100" u="sng" dirty="0" err="1" smtClean="0">
                <a:solidFill>
                  <a:srgbClr val="C00000"/>
                </a:solidFill>
              </a:rPr>
              <a:t>ИКТ-технологий</a:t>
            </a:r>
            <a:r>
              <a:rPr lang="ru-RU" sz="3100" dirty="0" smtClean="0">
                <a:solidFill>
                  <a:srgbClr val="C00000"/>
                </a:solidFill>
              </a:rPr>
              <a:t> </a:t>
            </a:r>
            <a:r>
              <a:rPr lang="ru-RU" sz="2000" dirty="0" smtClean="0"/>
              <a:t> </a:t>
            </a:r>
            <a:r>
              <a:rPr lang="ru-RU" sz="2400" dirty="0" smtClean="0">
                <a:solidFill>
                  <a:srgbClr val="CC3300"/>
                </a:solidFill>
                <a:effectLst/>
              </a:rPr>
              <a:t/>
            </a:r>
            <a:br>
              <a:rPr lang="ru-RU" sz="2400" dirty="0" smtClean="0">
                <a:solidFill>
                  <a:srgbClr val="CC3300"/>
                </a:solidFill>
                <a:effectLst/>
              </a:rPr>
            </a:br>
            <a:r>
              <a:rPr lang="ru-RU" sz="2400" dirty="0" smtClean="0">
                <a:solidFill>
                  <a:srgbClr val="CC3300"/>
                </a:solidFill>
                <a:effectLst/>
              </a:rPr>
              <a:t> </a:t>
            </a:r>
            <a:r>
              <a:rPr lang="ru-RU" sz="2000" b="1" i="1" dirty="0" smtClean="0">
                <a:solidFill>
                  <a:srgbClr val="CC0000"/>
                </a:solidFill>
                <a:effectLst/>
              </a:rPr>
              <a:t>Применение информационных технологий подразумевает использование компьютеров как новых средств подготовки, диагностики, контроля и обучения предметам. </a:t>
            </a:r>
            <a:r>
              <a:rPr lang="ru-RU" sz="2400" b="1" i="1" dirty="0" smtClean="0">
                <a:solidFill>
                  <a:srgbClr val="CC0000"/>
                </a:solidFill>
                <a:effectLst/>
              </a:rPr>
              <a:t/>
            </a:r>
            <a:br>
              <a:rPr lang="ru-RU" sz="2400" b="1" i="1" dirty="0" smtClean="0">
                <a:solidFill>
                  <a:srgbClr val="CC0000"/>
                </a:solidFill>
                <a:effectLst/>
              </a:rPr>
            </a:br>
            <a:endParaRPr lang="ru-RU" sz="2400" b="1" i="1" dirty="0" smtClean="0">
              <a:solidFill>
                <a:srgbClr val="CC0000"/>
              </a:solidFill>
              <a:effectLst/>
            </a:endParaRPr>
          </a:p>
        </p:txBody>
      </p:sp>
      <p:pic>
        <p:nvPicPr>
          <p:cNvPr id="50178" name="Picture 2" descr="imagesCAOUX7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517232"/>
            <a:ext cx="14605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uk-UA" sz="2800" b="1" u="sng" dirty="0" smtClean="0">
                <a:effectLst/>
              </a:rPr>
              <a:t/>
            </a:r>
            <a:br>
              <a:rPr lang="uk-UA" sz="2800" b="1" u="sng" dirty="0" smtClean="0">
                <a:effectLst/>
              </a:rPr>
            </a:br>
            <a:r>
              <a:rPr lang="uk-UA" sz="2800" b="1" u="sng" dirty="0" smtClean="0">
                <a:effectLst/>
              </a:rPr>
              <a:t/>
            </a:r>
            <a:br>
              <a:rPr lang="uk-UA" sz="2800" b="1" u="sng" dirty="0" smtClean="0">
                <a:effectLst/>
              </a:rPr>
            </a:br>
            <a:r>
              <a:rPr lang="ru-RU" sz="3200" b="1" u="sng" dirty="0" smtClean="0">
                <a:solidFill>
                  <a:srgbClr val="000099"/>
                </a:solidFill>
                <a:effectLst/>
              </a:rPr>
              <a:t>Игра « Третий лишний». Найдите лишнее вещество и поднимите руку. Ответ мотивируйте.</a:t>
            </a:r>
            <a:r>
              <a:rPr lang="uk-UA" sz="3600" b="1" dirty="0" smtClean="0">
                <a:solidFill>
                  <a:srgbClr val="000099"/>
                </a:solidFill>
                <a:effectLst/>
              </a:rPr>
              <a:t>  </a:t>
            </a:r>
            <a:br>
              <a:rPr lang="uk-UA" sz="3600" b="1" dirty="0" smtClean="0">
                <a:solidFill>
                  <a:srgbClr val="000099"/>
                </a:solidFill>
                <a:effectLst/>
              </a:rPr>
            </a:br>
            <a:endParaRPr lang="ru-RU" sz="3600" b="1" dirty="0" smtClean="0">
              <a:solidFill>
                <a:srgbClr val="000099"/>
              </a:solidFill>
              <a:effectLst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357158" y="1785926"/>
            <a:ext cx="8229600" cy="4462474"/>
          </a:xfrm>
          <a:noFill/>
          <a:ln/>
        </p:spPr>
        <p:txBody>
          <a:bodyPr>
            <a:normAutofit lnSpcReduction="10000"/>
          </a:bodyPr>
          <a:lstStyle/>
          <a:p>
            <a:pPr marL="609600" indent="-609600">
              <a:buFont typeface="Wingdings" pitchFamily="2" charset="2"/>
              <a:buNone/>
            </a:pPr>
            <a:endParaRPr lang="ru-RU" sz="2400" dirty="0" smtClean="0">
              <a:effectLst/>
            </a:endParaRPr>
          </a:p>
          <a:p>
            <a:pPr marL="609600" indent="-609600"/>
            <a:r>
              <a:rPr lang="ru-RU" sz="3600" b="1" dirty="0" err="1" smtClean="0">
                <a:effectLst/>
              </a:rPr>
              <a:t>СаО</a:t>
            </a:r>
            <a:r>
              <a:rPr lang="ru-RU" sz="3600" b="1" dirty="0" smtClean="0">
                <a:effectLst/>
              </a:rPr>
              <a:t>,   </a:t>
            </a:r>
            <a:r>
              <a:rPr lang="ru-RU" sz="3600" b="1" u="sng" dirty="0" smtClean="0">
                <a:effectLst/>
              </a:rPr>
              <a:t>СН</a:t>
            </a:r>
            <a:r>
              <a:rPr lang="ru-RU" sz="3600" b="1" u="sng" baseline="-25000" dirty="0" smtClean="0">
                <a:effectLst/>
              </a:rPr>
              <a:t>4</a:t>
            </a:r>
            <a:r>
              <a:rPr lang="ru-RU" sz="3600" b="1" u="sng" dirty="0" smtClean="0">
                <a:effectLst/>
              </a:rPr>
              <a:t>,</a:t>
            </a:r>
            <a:r>
              <a:rPr lang="ru-RU" sz="3600" b="1" dirty="0" smtClean="0">
                <a:effectLst/>
              </a:rPr>
              <a:t>   N</a:t>
            </a:r>
            <a:r>
              <a:rPr lang="ru-RU" sz="3600" b="1" baseline="-25000" dirty="0" smtClean="0">
                <a:effectLst/>
              </a:rPr>
              <a:t>2</a:t>
            </a:r>
            <a:r>
              <a:rPr lang="ru-RU" sz="3600" b="1" dirty="0" smtClean="0">
                <a:effectLst/>
              </a:rPr>
              <a:t>О,</a:t>
            </a:r>
          </a:p>
          <a:p>
            <a:pPr marL="609600" indent="-609600"/>
            <a:endParaRPr lang="ru-RU" sz="3600" b="1" dirty="0" smtClean="0">
              <a:effectLst/>
            </a:endParaRPr>
          </a:p>
          <a:p>
            <a:pPr marL="609600" indent="-609600"/>
            <a:r>
              <a:rPr lang="ru-RU" sz="3600" dirty="0" smtClean="0">
                <a:effectLst/>
              </a:rPr>
              <a:t>  </a:t>
            </a:r>
            <a:r>
              <a:rPr lang="ru-RU" sz="3600" b="1" dirty="0" smtClean="0">
                <a:effectLst/>
              </a:rPr>
              <a:t>SiО</a:t>
            </a:r>
            <a:r>
              <a:rPr lang="ru-RU" sz="3600" b="1" baseline="-25000" dirty="0" smtClean="0">
                <a:effectLst/>
              </a:rPr>
              <a:t>2</a:t>
            </a:r>
            <a:r>
              <a:rPr lang="ru-RU" sz="3600" b="1" dirty="0" smtClean="0">
                <a:effectLst/>
              </a:rPr>
              <a:t>,   </a:t>
            </a:r>
            <a:r>
              <a:rPr lang="ru-RU" sz="3600" b="1" i="1" u="sng" dirty="0" smtClean="0">
                <a:effectLst/>
              </a:rPr>
              <a:t>О</a:t>
            </a:r>
            <a:r>
              <a:rPr lang="ru-RU" sz="3600" b="1" i="1" u="sng" baseline="-25000" dirty="0" smtClean="0">
                <a:effectLst/>
              </a:rPr>
              <a:t>2</a:t>
            </a:r>
            <a:r>
              <a:rPr lang="ru-RU" sz="3600" b="1" dirty="0" smtClean="0">
                <a:effectLst/>
              </a:rPr>
              <a:t>,   Н</a:t>
            </a:r>
            <a:r>
              <a:rPr lang="ru-RU" sz="3600" b="1" baseline="-25000" dirty="0" smtClean="0">
                <a:effectLst/>
              </a:rPr>
              <a:t>2</a:t>
            </a:r>
            <a:r>
              <a:rPr lang="ru-RU" sz="3600" b="1" dirty="0" smtClean="0">
                <a:effectLst/>
              </a:rPr>
              <a:t>О,</a:t>
            </a:r>
            <a:r>
              <a:rPr lang="ru-RU" sz="3600" dirty="0" smtClean="0">
                <a:effectLst/>
              </a:rPr>
              <a:t> </a:t>
            </a:r>
          </a:p>
          <a:p>
            <a:pPr marL="609600" indent="-609600"/>
            <a:endParaRPr lang="ru-RU" sz="3600" dirty="0" smtClean="0">
              <a:effectLst/>
            </a:endParaRPr>
          </a:p>
          <a:p>
            <a:pPr marL="609600" indent="-609600"/>
            <a:r>
              <a:rPr lang="ru-RU" sz="3600" dirty="0" smtClean="0">
                <a:effectLst/>
              </a:rPr>
              <a:t> </a:t>
            </a:r>
            <a:r>
              <a:rPr lang="ru-RU" sz="3600" b="1" u="sng" dirty="0" smtClean="0">
                <a:effectLst/>
              </a:rPr>
              <a:t>КОН</a:t>
            </a:r>
            <a:r>
              <a:rPr lang="ru-RU" sz="3600" b="1" dirty="0" smtClean="0">
                <a:effectLst/>
              </a:rPr>
              <a:t>,   РВО,   СО</a:t>
            </a:r>
            <a:r>
              <a:rPr lang="ru-RU" sz="3600" b="1" baseline="-25000" dirty="0" smtClean="0">
                <a:effectLst/>
              </a:rPr>
              <a:t>2</a:t>
            </a:r>
            <a:r>
              <a:rPr lang="ru-RU" sz="3600" b="1" dirty="0" smtClean="0">
                <a:effectLst/>
              </a:rPr>
              <a:t>,</a:t>
            </a:r>
            <a:r>
              <a:rPr lang="ru-RU" sz="3600" dirty="0" smtClean="0">
                <a:effectLst/>
              </a:rPr>
              <a:t> </a:t>
            </a:r>
          </a:p>
          <a:p>
            <a:pPr marL="609600" indent="-609600"/>
            <a:endParaRPr lang="ru-RU" sz="3600" dirty="0" smtClean="0">
              <a:effectLst/>
            </a:endParaRPr>
          </a:p>
          <a:p>
            <a:pPr marL="609600" indent="-609600"/>
            <a:r>
              <a:rPr lang="ru-RU" sz="3600" dirty="0" smtClean="0">
                <a:effectLst/>
              </a:rPr>
              <a:t> </a:t>
            </a:r>
            <a:r>
              <a:rPr lang="ru-RU" sz="3600" b="1" dirty="0" smtClean="0">
                <a:effectLst/>
              </a:rPr>
              <a:t>Al</a:t>
            </a:r>
            <a:r>
              <a:rPr lang="ru-RU" sz="3600" b="1" baseline="-25000" dirty="0" smtClean="0">
                <a:effectLst/>
              </a:rPr>
              <a:t>2</a:t>
            </a:r>
            <a:r>
              <a:rPr lang="ru-RU" sz="3600" b="1" dirty="0" smtClean="0">
                <a:effectLst/>
              </a:rPr>
              <a:t>О</a:t>
            </a:r>
            <a:r>
              <a:rPr lang="ru-RU" sz="3600" b="1" baseline="-25000" dirty="0" smtClean="0">
                <a:effectLst/>
              </a:rPr>
              <a:t>3</a:t>
            </a:r>
            <a:r>
              <a:rPr lang="ru-RU" sz="3600" b="1" dirty="0" smtClean="0">
                <a:effectLst/>
              </a:rPr>
              <a:t>,   </a:t>
            </a:r>
            <a:r>
              <a:rPr lang="ru-RU" sz="3600" b="1" dirty="0" err="1" smtClean="0">
                <a:effectLst/>
              </a:rPr>
              <a:t>ZnО</a:t>
            </a:r>
            <a:r>
              <a:rPr lang="ru-RU" sz="3600" b="1" dirty="0" smtClean="0">
                <a:effectLst/>
              </a:rPr>
              <a:t>,   С.</a:t>
            </a:r>
            <a:r>
              <a:rPr lang="ru-RU" sz="3600" dirty="0" smtClean="0">
                <a:effectLst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1096</TotalTime>
  <Words>817</Words>
  <Application>Microsoft Office PowerPoint</Application>
  <PresentationFormat>Экран (4:3)</PresentationFormat>
  <Paragraphs>180</Paragraphs>
  <Slides>22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Открытая</vt:lpstr>
      <vt:lpstr>Презентация опыта работы</vt:lpstr>
      <vt:lpstr> Проблема, над которой работаю</vt:lpstr>
      <vt:lpstr>Слайд 3</vt:lpstr>
      <vt:lpstr>Опираюсь на следующие психолого-педагогические технологии</vt:lpstr>
      <vt:lpstr>Основные направления моей педагогической работы</vt:lpstr>
      <vt:lpstr>Основные цели и задачи  </vt:lpstr>
      <vt:lpstr>Урок – основная форма организации обучения</vt:lpstr>
      <vt:lpstr>  Уроки с применением ИКТ-технологий    Применение информационных технологий подразумевает использование компьютеров как новых средств подготовки, диагностики, контроля и обучения предметам.  </vt:lpstr>
      <vt:lpstr>  Игра « Третий лишний». Найдите лишнее вещество и поднимите руку. Ответ мотивируйте.   </vt:lpstr>
      <vt:lpstr>Игра Разгадай кроссворд ( 8 класс)</vt:lpstr>
      <vt:lpstr>Угадай элемент</vt:lpstr>
      <vt:lpstr>               Завдання. У хімічній лабораторії нова лаборантка переплутала етикетки і на склянки з кислотами наклеїла формули відповідних оксидів. Наведіть порядок у лабораторії, напишіть формули і назви кислот, які відповідають  вказаним оксидам:                                              SO2,                          N2O5,                                     CO2,                                       SO3,                                       P2O5 </vt:lpstr>
      <vt:lpstr>Заполнить пропуски ( 7 класс)</vt:lpstr>
      <vt:lpstr>Ответ</vt:lpstr>
      <vt:lpstr>Слайд 15</vt:lpstr>
      <vt:lpstr>Хімічні  властивості кислот</vt:lpstr>
      <vt:lpstr>Слайд 17</vt:lpstr>
      <vt:lpstr>    Направления внеклассной      работы по предмету    </vt:lpstr>
      <vt:lpstr>Слайд 19</vt:lpstr>
      <vt:lpstr>            Мои достижения</vt:lpstr>
      <vt:lpstr>Проведение  районного ПДС по химии  на базе Благодатненской  ош І-ІІ ст. 18.11.2015 года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PK</dc:creator>
  <cp:lastModifiedBy>Пользователь Windows</cp:lastModifiedBy>
  <cp:revision>115</cp:revision>
  <dcterms:created xsi:type="dcterms:W3CDTF">2016-03-13T07:22:52Z</dcterms:created>
  <dcterms:modified xsi:type="dcterms:W3CDTF">2018-05-21T21:31:46Z</dcterms:modified>
</cp:coreProperties>
</file>