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C53BC-81C6-47FF-BD2A-AA7BFA8A79A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8A8BC9-B748-4027-AED5-47051C83D9AD}">
      <dgm:prSet phldrT="[Текст]"/>
      <dgm:spPr/>
      <dgm:t>
        <a:bodyPr/>
        <a:lstStyle/>
        <a:p>
          <a:r>
            <a:rPr lang="uk-UA" dirty="0" smtClean="0"/>
            <a:t>Принципи здорового способу життя</a:t>
          </a:r>
          <a:endParaRPr lang="ru-RU" dirty="0"/>
        </a:p>
      </dgm:t>
    </dgm:pt>
    <dgm:pt modelId="{D2D7B4FC-DF31-4A8A-8C4A-51952FEC0835}" type="parTrans" cxnId="{DD3C347B-8D0C-4F2C-AE8A-3220BB221119}">
      <dgm:prSet/>
      <dgm:spPr/>
      <dgm:t>
        <a:bodyPr/>
        <a:lstStyle/>
        <a:p>
          <a:endParaRPr lang="ru-RU"/>
        </a:p>
      </dgm:t>
    </dgm:pt>
    <dgm:pt modelId="{EF8C3B13-E4F0-4C18-A6DF-7285B233115A}" type="sibTrans" cxnId="{DD3C347B-8D0C-4F2C-AE8A-3220BB221119}">
      <dgm:prSet/>
      <dgm:spPr/>
      <dgm:t>
        <a:bodyPr/>
        <a:lstStyle/>
        <a:p>
          <a:endParaRPr lang="ru-RU"/>
        </a:p>
      </dgm:t>
    </dgm:pt>
    <dgm:pt modelId="{8459E7B6-D76C-4720-9046-D70090590CBA}">
      <dgm:prSet phldrT="[Текст]"/>
      <dgm:spPr/>
      <dgm:t>
        <a:bodyPr/>
        <a:lstStyle/>
        <a:p>
          <a:r>
            <a:rPr lang="uk-UA" dirty="0" smtClean="0"/>
            <a:t>Єдність складових здоров’я</a:t>
          </a:r>
          <a:endParaRPr lang="ru-RU" dirty="0"/>
        </a:p>
      </dgm:t>
    </dgm:pt>
    <dgm:pt modelId="{3A1EE13D-0427-4EDC-B8E5-438D259D2F5D}" type="parTrans" cxnId="{695C90C7-78DE-4964-9A07-5D659AD67368}">
      <dgm:prSet/>
      <dgm:spPr/>
      <dgm:t>
        <a:bodyPr/>
        <a:lstStyle/>
        <a:p>
          <a:endParaRPr lang="ru-RU"/>
        </a:p>
      </dgm:t>
    </dgm:pt>
    <dgm:pt modelId="{1D1919B7-46C2-4509-B303-DAEFA1AE7C8A}" type="sibTrans" cxnId="{695C90C7-78DE-4964-9A07-5D659AD67368}">
      <dgm:prSet/>
      <dgm:spPr/>
      <dgm:t>
        <a:bodyPr/>
        <a:lstStyle/>
        <a:p>
          <a:endParaRPr lang="ru-RU"/>
        </a:p>
      </dgm:t>
    </dgm:pt>
    <dgm:pt modelId="{7302A131-4CFA-4806-8482-85B26C6A0AE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Активність</a:t>
          </a:r>
          <a:endParaRPr lang="ru-RU" dirty="0">
            <a:solidFill>
              <a:schemeClr val="bg1"/>
            </a:solidFill>
          </a:endParaRPr>
        </a:p>
      </dgm:t>
    </dgm:pt>
    <dgm:pt modelId="{962854AB-F7FB-497F-9A57-331AC61B89FA}" type="parTrans" cxnId="{486301BD-85E1-4A15-9366-C4295398DF7C}">
      <dgm:prSet/>
      <dgm:spPr/>
      <dgm:t>
        <a:bodyPr/>
        <a:lstStyle/>
        <a:p>
          <a:endParaRPr lang="ru-RU"/>
        </a:p>
      </dgm:t>
    </dgm:pt>
    <dgm:pt modelId="{5E444FBC-760C-4D7A-AE85-3A6829DDA870}" type="sibTrans" cxnId="{486301BD-85E1-4A15-9366-C4295398DF7C}">
      <dgm:prSet/>
      <dgm:spPr/>
      <dgm:t>
        <a:bodyPr/>
        <a:lstStyle/>
        <a:p>
          <a:endParaRPr lang="ru-RU"/>
        </a:p>
      </dgm:t>
    </dgm:pt>
    <dgm:pt modelId="{2355EAB8-6B3D-47BF-9B37-5183AE174F6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Ритмічність</a:t>
          </a:r>
          <a:endParaRPr lang="ru-RU" dirty="0">
            <a:solidFill>
              <a:schemeClr val="bg1"/>
            </a:solidFill>
          </a:endParaRPr>
        </a:p>
      </dgm:t>
    </dgm:pt>
    <dgm:pt modelId="{52F9FF4C-AC98-4FC5-B52D-EB95A77DABCF}" type="parTrans" cxnId="{A75BC0B9-798A-453F-979D-89BEA08BA6FB}">
      <dgm:prSet/>
      <dgm:spPr/>
      <dgm:t>
        <a:bodyPr/>
        <a:lstStyle/>
        <a:p>
          <a:endParaRPr lang="ru-RU"/>
        </a:p>
      </dgm:t>
    </dgm:pt>
    <dgm:pt modelId="{47131116-9EA1-4444-AAD0-376E57F34704}" type="sibTrans" cxnId="{A75BC0B9-798A-453F-979D-89BEA08BA6FB}">
      <dgm:prSet/>
      <dgm:spPr/>
      <dgm:t>
        <a:bodyPr/>
        <a:lstStyle/>
        <a:p>
          <a:endParaRPr lang="ru-RU"/>
        </a:p>
      </dgm:t>
    </dgm:pt>
    <dgm:pt modelId="{A22DE05E-11F2-4D64-ADC1-E869FD0F3B07}">
      <dgm:prSet phldrT="[Текст]"/>
      <dgm:spPr/>
      <dgm:t>
        <a:bodyPr/>
        <a:lstStyle/>
        <a:p>
          <a:r>
            <a:rPr lang="uk-UA" dirty="0" smtClean="0"/>
            <a:t>Адаптивність</a:t>
          </a:r>
          <a:endParaRPr lang="ru-RU" dirty="0"/>
        </a:p>
      </dgm:t>
    </dgm:pt>
    <dgm:pt modelId="{3CFAC83E-F12E-4736-9EAD-C6417659A68F}" type="parTrans" cxnId="{7644D0B0-5CC3-429C-B95A-A6DEE519AC24}">
      <dgm:prSet/>
      <dgm:spPr/>
      <dgm:t>
        <a:bodyPr/>
        <a:lstStyle/>
        <a:p>
          <a:endParaRPr lang="ru-RU"/>
        </a:p>
      </dgm:t>
    </dgm:pt>
    <dgm:pt modelId="{D2C5AE6C-D5F0-43CD-BEAD-B5F05888CD28}" type="sibTrans" cxnId="{7644D0B0-5CC3-429C-B95A-A6DEE519AC24}">
      <dgm:prSet/>
      <dgm:spPr/>
      <dgm:t>
        <a:bodyPr/>
        <a:lstStyle/>
        <a:p>
          <a:endParaRPr lang="ru-RU"/>
        </a:p>
      </dgm:t>
    </dgm:pt>
    <dgm:pt modelId="{776BCDB3-1BF4-4826-B25A-4D86F4E61F56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Відповідність</a:t>
          </a:r>
          <a:endParaRPr lang="ru-RU" dirty="0">
            <a:solidFill>
              <a:schemeClr val="bg1"/>
            </a:solidFill>
          </a:endParaRPr>
        </a:p>
      </dgm:t>
    </dgm:pt>
    <dgm:pt modelId="{D8728BF9-970A-45D5-9C62-17D75389437F}" type="parTrans" cxnId="{E4147D17-5B5D-4675-B432-F11B0D51408E}">
      <dgm:prSet/>
      <dgm:spPr/>
      <dgm:t>
        <a:bodyPr/>
        <a:lstStyle/>
        <a:p>
          <a:endParaRPr lang="ru-RU"/>
        </a:p>
      </dgm:t>
    </dgm:pt>
    <dgm:pt modelId="{A8EFF33C-8F4A-411E-B8F9-E0192F3FAF2E}" type="sibTrans" cxnId="{E4147D17-5B5D-4675-B432-F11B0D51408E}">
      <dgm:prSet/>
      <dgm:spPr/>
      <dgm:t>
        <a:bodyPr/>
        <a:lstStyle/>
        <a:p>
          <a:endParaRPr lang="ru-RU"/>
        </a:p>
      </dgm:t>
    </dgm:pt>
    <dgm:pt modelId="{A36FCC5A-AD48-4C64-8971-996D022C5DB9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Самоорганізованість</a:t>
          </a:r>
          <a:endParaRPr lang="ru-RU" dirty="0">
            <a:solidFill>
              <a:schemeClr val="bg1"/>
            </a:solidFill>
          </a:endParaRPr>
        </a:p>
      </dgm:t>
    </dgm:pt>
    <dgm:pt modelId="{70A9F829-3D4E-464A-857A-FF06FE8E4D63}" type="parTrans" cxnId="{9E66BB47-BD2A-4822-87A1-9DFB30870CF3}">
      <dgm:prSet/>
      <dgm:spPr/>
      <dgm:t>
        <a:bodyPr/>
        <a:lstStyle/>
        <a:p>
          <a:endParaRPr lang="ru-RU"/>
        </a:p>
      </dgm:t>
    </dgm:pt>
    <dgm:pt modelId="{C702575E-E94D-478F-90BC-9033FF61E1C7}" type="sibTrans" cxnId="{9E66BB47-BD2A-4822-87A1-9DFB30870CF3}">
      <dgm:prSet/>
      <dgm:spPr/>
      <dgm:t>
        <a:bodyPr/>
        <a:lstStyle/>
        <a:p>
          <a:endParaRPr lang="ru-RU"/>
        </a:p>
      </dgm:t>
    </dgm:pt>
    <dgm:pt modelId="{190A4854-431E-4E51-92BB-E8A3AA53E4F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Індивідуальність</a:t>
          </a:r>
          <a:endParaRPr lang="ru-RU" dirty="0">
            <a:solidFill>
              <a:schemeClr val="bg1"/>
            </a:solidFill>
          </a:endParaRPr>
        </a:p>
      </dgm:t>
    </dgm:pt>
    <dgm:pt modelId="{20D5AE3C-9720-419B-BA1B-65A2907D2939}" type="parTrans" cxnId="{4BBED772-23F5-4444-9B3B-B430EF4D49B2}">
      <dgm:prSet/>
      <dgm:spPr/>
      <dgm:t>
        <a:bodyPr/>
        <a:lstStyle/>
        <a:p>
          <a:endParaRPr lang="ru-RU"/>
        </a:p>
      </dgm:t>
    </dgm:pt>
    <dgm:pt modelId="{A06525AF-EAFB-40BA-BD6B-86AFCDD23C48}" type="sibTrans" cxnId="{4BBED772-23F5-4444-9B3B-B430EF4D49B2}">
      <dgm:prSet/>
      <dgm:spPr/>
      <dgm:t>
        <a:bodyPr/>
        <a:lstStyle/>
        <a:p>
          <a:endParaRPr lang="ru-RU"/>
        </a:p>
      </dgm:t>
    </dgm:pt>
    <dgm:pt modelId="{CA5A9B4F-857F-48D0-AE26-631F5D09276B}" type="pres">
      <dgm:prSet presAssocID="{DA8C53BC-81C6-47FF-BD2A-AA7BFA8A79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843C9-F3F6-404E-9810-CFCE4D6B0CC9}" type="pres">
      <dgm:prSet presAssocID="{EC8A8BC9-B748-4027-AED5-47051C83D9AD}" presName="root1" presStyleCnt="0"/>
      <dgm:spPr/>
    </dgm:pt>
    <dgm:pt modelId="{2DA819C4-A8E8-4898-BAC3-F74F4C7B1838}" type="pres">
      <dgm:prSet presAssocID="{EC8A8BC9-B748-4027-AED5-47051C83D9AD}" presName="LevelOneTextNode" presStyleLbl="node0" presStyleIdx="0" presStyleCnt="1" custLinFactNeighborX="11569" custLinFactNeighborY="-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A401E-411F-4201-839A-F5E2724A1D42}" type="pres">
      <dgm:prSet presAssocID="{EC8A8BC9-B748-4027-AED5-47051C83D9AD}" presName="level2hierChild" presStyleCnt="0"/>
      <dgm:spPr/>
    </dgm:pt>
    <dgm:pt modelId="{15190E78-7704-4348-BF83-55B2D795D430}" type="pres">
      <dgm:prSet presAssocID="{3A1EE13D-0427-4EDC-B8E5-438D259D2F5D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79237541-1542-41AE-8186-1318BD837E6D}" type="pres">
      <dgm:prSet presAssocID="{3A1EE13D-0427-4EDC-B8E5-438D259D2F5D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1127BF2-1DE9-41E1-8187-F655FB6C5914}" type="pres">
      <dgm:prSet presAssocID="{8459E7B6-D76C-4720-9046-D70090590CBA}" presName="root2" presStyleCnt="0"/>
      <dgm:spPr/>
    </dgm:pt>
    <dgm:pt modelId="{DABA301A-2E43-4845-8511-CD0AB8DDA03D}" type="pres">
      <dgm:prSet presAssocID="{8459E7B6-D76C-4720-9046-D70090590CBA}" presName="LevelTwoTextNode" presStyleLbl="node2" presStyleIdx="0" presStyleCnt="7" custLinFactNeighborX="-1928" custLinFactNeighborY="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F7BB9-B360-4CF9-9338-83A718C004ED}" type="pres">
      <dgm:prSet presAssocID="{8459E7B6-D76C-4720-9046-D70090590CBA}" presName="level3hierChild" presStyleCnt="0"/>
      <dgm:spPr/>
    </dgm:pt>
    <dgm:pt modelId="{53F42DB0-1D9A-4896-8038-42D82F433487}" type="pres">
      <dgm:prSet presAssocID="{962854AB-F7FB-497F-9A57-331AC61B89FA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7666F4EC-8111-4564-A2F6-90D05CBAAC0B}" type="pres">
      <dgm:prSet presAssocID="{962854AB-F7FB-497F-9A57-331AC61B89F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0BEB8B7E-7C16-4894-823D-5868DA46DD14}" type="pres">
      <dgm:prSet presAssocID="{7302A131-4CFA-4806-8482-85B26C6A0AE1}" presName="root2" presStyleCnt="0"/>
      <dgm:spPr/>
    </dgm:pt>
    <dgm:pt modelId="{32C3BFF6-1998-449A-B1F4-9A84AE3A153C}" type="pres">
      <dgm:prSet presAssocID="{7302A131-4CFA-4806-8482-85B26C6A0AE1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EC079-8526-4C89-AB9D-1A0D3AE9344D}" type="pres">
      <dgm:prSet presAssocID="{7302A131-4CFA-4806-8482-85B26C6A0AE1}" presName="level3hierChild" presStyleCnt="0"/>
      <dgm:spPr/>
    </dgm:pt>
    <dgm:pt modelId="{343224C5-F049-47BE-B1CE-93394FCBE6B3}" type="pres">
      <dgm:prSet presAssocID="{52F9FF4C-AC98-4FC5-B52D-EB95A77DABCF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822F25BD-976A-4020-A226-0624F915BC2B}" type="pres">
      <dgm:prSet presAssocID="{52F9FF4C-AC98-4FC5-B52D-EB95A77DABC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03C4CEAC-4989-4252-AAE8-1C31F76FAB2B}" type="pres">
      <dgm:prSet presAssocID="{2355EAB8-6B3D-47BF-9B37-5183AE174F63}" presName="root2" presStyleCnt="0"/>
      <dgm:spPr/>
    </dgm:pt>
    <dgm:pt modelId="{DC404A7D-A961-48F9-BA09-986EF20D3AC4}" type="pres">
      <dgm:prSet presAssocID="{2355EAB8-6B3D-47BF-9B37-5183AE174F63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713FF-4979-4C47-84AC-1688B0C0EA12}" type="pres">
      <dgm:prSet presAssocID="{2355EAB8-6B3D-47BF-9B37-5183AE174F63}" presName="level3hierChild" presStyleCnt="0"/>
      <dgm:spPr/>
    </dgm:pt>
    <dgm:pt modelId="{D75D893D-C86E-4336-956A-679B23AA9453}" type="pres">
      <dgm:prSet presAssocID="{3CFAC83E-F12E-4736-9EAD-C6417659A68F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E722D957-A601-4B39-A46B-B48FB245E2E6}" type="pres">
      <dgm:prSet presAssocID="{3CFAC83E-F12E-4736-9EAD-C6417659A68F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E7DF944-F110-43C5-8698-2A7B9F93DFE4}" type="pres">
      <dgm:prSet presAssocID="{A22DE05E-11F2-4D64-ADC1-E869FD0F3B07}" presName="root2" presStyleCnt="0"/>
      <dgm:spPr/>
    </dgm:pt>
    <dgm:pt modelId="{9BBAB121-D125-4460-A327-2C89E862D23F}" type="pres">
      <dgm:prSet presAssocID="{A22DE05E-11F2-4D64-ADC1-E869FD0F3B07}" presName="LevelTwoTextNode" presStyleLbl="node2" presStyleIdx="3" presStyleCnt="7" custLinFactNeighborX="-1340" custLinFactNeighborY="3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A1F64B-F934-40F2-8904-6E114EDDD065}" type="pres">
      <dgm:prSet presAssocID="{A22DE05E-11F2-4D64-ADC1-E869FD0F3B07}" presName="level3hierChild" presStyleCnt="0"/>
      <dgm:spPr/>
    </dgm:pt>
    <dgm:pt modelId="{27247259-1DDE-4DD9-A372-26C2BC0A6775}" type="pres">
      <dgm:prSet presAssocID="{D8728BF9-970A-45D5-9C62-17D75389437F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945521CC-7FE8-49D2-85F9-869A113ADFC6}" type="pres">
      <dgm:prSet presAssocID="{D8728BF9-970A-45D5-9C62-17D75389437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70D5FE3-7B5F-4104-98B4-D273C1B61E06}" type="pres">
      <dgm:prSet presAssocID="{776BCDB3-1BF4-4826-B25A-4D86F4E61F56}" presName="root2" presStyleCnt="0"/>
      <dgm:spPr/>
    </dgm:pt>
    <dgm:pt modelId="{B256C481-0A80-4E90-81B7-01D1CA6D1BE1}" type="pres">
      <dgm:prSet presAssocID="{776BCDB3-1BF4-4826-B25A-4D86F4E61F56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6694E9-3AB1-4724-8736-475ECDDB8759}" type="pres">
      <dgm:prSet presAssocID="{776BCDB3-1BF4-4826-B25A-4D86F4E61F56}" presName="level3hierChild" presStyleCnt="0"/>
      <dgm:spPr/>
    </dgm:pt>
    <dgm:pt modelId="{B1B74131-D726-453B-8005-0D56202DBB35}" type="pres">
      <dgm:prSet presAssocID="{70A9F829-3D4E-464A-857A-FF06FE8E4D63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ACEE6F8E-0CB2-4257-8FE0-1F3478839B8B}" type="pres">
      <dgm:prSet presAssocID="{70A9F829-3D4E-464A-857A-FF06FE8E4D63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F0E022A-6B0F-4513-9D80-958721D2E722}" type="pres">
      <dgm:prSet presAssocID="{A36FCC5A-AD48-4C64-8971-996D022C5DB9}" presName="root2" presStyleCnt="0"/>
      <dgm:spPr/>
    </dgm:pt>
    <dgm:pt modelId="{0D711810-F9D9-410D-80CA-3E159DC05A38}" type="pres">
      <dgm:prSet presAssocID="{A36FCC5A-AD48-4C64-8971-996D022C5DB9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1A469-6EC8-4965-849A-5F5A4A6D3005}" type="pres">
      <dgm:prSet presAssocID="{A36FCC5A-AD48-4C64-8971-996D022C5DB9}" presName="level3hierChild" presStyleCnt="0"/>
      <dgm:spPr/>
    </dgm:pt>
    <dgm:pt modelId="{87A0F3D0-5671-4475-BB02-075E3DECD245}" type="pres">
      <dgm:prSet presAssocID="{20D5AE3C-9720-419B-BA1B-65A2907D2939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54F71C11-0F26-45A2-B4D7-E540742695D3}" type="pres">
      <dgm:prSet presAssocID="{20D5AE3C-9720-419B-BA1B-65A2907D293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B385C206-5610-41B2-9FBF-AC1EC205CC52}" type="pres">
      <dgm:prSet presAssocID="{190A4854-431E-4E51-92BB-E8A3AA53E4FD}" presName="root2" presStyleCnt="0"/>
      <dgm:spPr/>
    </dgm:pt>
    <dgm:pt modelId="{281CA8EB-A251-4AAF-A99B-3924E369B3B4}" type="pres">
      <dgm:prSet presAssocID="{190A4854-431E-4E51-92BB-E8A3AA53E4FD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75330-C9EE-49B3-B780-D03BC44C6E2E}" type="pres">
      <dgm:prSet presAssocID="{190A4854-431E-4E51-92BB-E8A3AA53E4FD}" presName="level3hierChild" presStyleCnt="0"/>
      <dgm:spPr/>
    </dgm:pt>
  </dgm:ptLst>
  <dgm:cxnLst>
    <dgm:cxn modelId="{ECEFE48D-221E-4B6E-ADC1-6E91E55D58FB}" type="presOf" srcId="{3A1EE13D-0427-4EDC-B8E5-438D259D2F5D}" destId="{79237541-1542-41AE-8186-1318BD837E6D}" srcOrd="1" destOrd="0" presId="urn:microsoft.com/office/officeart/2008/layout/HorizontalMultiLevelHierarchy"/>
    <dgm:cxn modelId="{718F8488-A714-41F6-BD7C-B7087939B65A}" type="presOf" srcId="{70A9F829-3D4E-464A-857A-FF06FE8E4D63}" destId="{ACEE6F8E-0CB2-4257-8FE0-1F3478839B8B}" srcOrd="1" destOrd="0" presId="urn:microsoft.com/office/officeart/2008/layout/HorizontalMultiLevelHierarchy"/>
    <dgm:cxn modelId="{438F83AC-DB6C-4365-ACB7-CB5AB0C1A19E}" type="presOf" srcId="{52F9FF4C-AC98-4FC5-B52D-EB95A77DABCF}" destId="{822F25BD-976A-4020-A226-0624F915BC2B}" srcOrd="1" destOrd="0" presId="urn:microsoft.com/office/officeart/2008/layout/HorizontalMultiLevelHierarchy"/>
    <dgm:cxn modelId="{2DD884C4-A81B-4369-8748-07FDCA39FC45}" type="presOf" srcId="{DA8C53BC-81C6-47FF-BD2A-AA7BFA8A79A8}" destId="{CA5A9B4F-857F-48D0-AE26-631F5D09276B}" srcOrd="0" destOrd="0" presId="urn:microsoft.com/office/officeart/2008/layout/HorizontalMultiLevelHierarchy"/>
    <dgm:cxn modelId="{E3AF2658-DAFE-42EF-8FDB-CCFC4EAFECFC}" type="presOf" srcId="{3CFAC83E-F12E-4736-9EAD-C6417659A68F}" destId="{D75D893D-C86E-4336-956A-679B23AA9453}" srcOrd="0" destOrd="0" presId="urn:microsoft.com/office/officeart/2008/layout/HorizontalMultiLevelHierarchy"/>
    <dgm:cxn modelId="{695C90C7-78DE-4964-9A07-5D659AD67368}" srcId="{EC8A8BC9-B748-4027-AED5-47051C83D9AD}" destId="{8459E7B6-D76C-4720-9046-D70090590CBA}" srcOrd="0" destOrd="0" parTransId="{3A1EE13D-0427-4EDC-B8E5-438D259D2F5D}" sibTransId="{1D1919B7-46C2-4509-B303-DAEFA1AE7C8A}"/>
    <dgm:cxn modelId="{6D84EB22-17DB-4BA7-BA4D-75CAEF663F1B}" type="presOf" srcId="{20D5AE3C-9720-419B-BA1B-65A2907D2939}" destId="{87A0F3D0-5671-4475-BB02-075E3DECD245}" srcOrd="0" destOrd="0" presId="urn:microsoft.com/office/officeart/2008/layout/HorizontalMultiLevelHierarchy"/>
    <dgm:cxn modelId="{454F6EAB-E982-4CE6-9DDB-34D545CD260A}" type="presOf" srcId="{7302A131-4CFA-4806-8482-85B26C6A0AE1}" destId="{32C3BFF6-1998-449A-B1F4-9A84AE3A153C}" srcOrd="0" destOrd="0" presId="urn:microsoft.com/office/officeart/2008/layout/HorizontalMultiLevelHierarchy"/>
    <dgm:cxn modelId="{4A56D911-54C2-475B-A155-8EF335F314C5}" type="presOf" srcId="{8459E7B6-D76C-4720-9046-D70090590CBA}" destId="{DABA301A-2E43-4845-8511-CD0AB8DDA03D}" srcOrd="0" destOrd="0" presId="urn:microsoft.com/office/officeart/2008/layout/HorizontalMultiLevelHierarchy"/>
    <dgm:cxn modelId="{DD3C347B-8D0C-4F2C-AE8A-3220BB221119}" srcId="{DA8C53BC-81C6-47FF-BD2A-AA7BFA8A79A8}" destId="{EC8A8BC9-B748-4027-AED5-47051C83D9AD}" srcOrd="0" destOrd="0" parTransId="{D2D7B4FC-DF31-4A8A-8C4A-51952FEC0835}" sibTransId="{EF8C3B13-E4F0-4C18-A6DF-7285B233115A}"/>
    <dgm:cxn modelId="{9E66BB47-BD2A-4822-87A1-9DFB30870CF3}" srcId="{EC8A8BC9-B748-4027-AED5-47051C83D9AD}" destId="{A36FCC5A-AD48-4C64-8971-996D022C5DB9}" srcOrd="5" destOrd="0" parTransId="{70A9F829-3D4E-464A-857A-FF06FE8E4D63}" sibTransId="{C702575E-E94D-478F-90BC-9033FF61E1C7}"/>
    <dgm:cxn modelId="{2A561521-A444-4AEF-AAAC-F00CC9603066}" type="presOf" srcId="{20D5AE3C-9720-419B-BA1B-65A2907D2939}" destId="{54F71C11-0F26-45A2-B4D7-E540742695D3}" srcOrd="1" destOrd="0" presId="urn:microsoft.com/office/officeart/2008/layout/HorizontalMultiLevelHierarchy"/>
    <dgm:cxn modelId="{4BBED772-23F5-4444-9B3B-B430EF4D49B2}" srcId="{EC8A8BC9-B748-4027-AED5-47051C83D9AD}" destId="{190A4854-431E-4E51-92BB-E8A3AA53E4FD}" srcOrd="6" destOrd="0" parTransId="{20D5AE3C-9720-419B-BA1B-65A2907D2939}" sibTransId="{A06525AF-EAFB-40BA-BD6B-86AFCDD23C48}"/>
    <dgm:cxn modelId="{C04B3961-AB56-412F-A98C-0D2415A6A983}" type="presOf" srcId="{D8728BF9-970A-45D5-9C62-17D75389437F}" destId="{945521CC-7FE8-49D2-85F9-869A113ADFC6}" srcOrd="1" destOrd="0" presId="urn:microsoft.com/office/officeart/2008/layout/HorizontalMultiLevelHierarchy"/>
    <dgm:cxn modelId="{E63BC93C-AFCA-44A1-8C95-1B34A1AACA21}" type="presOf" srcId="{962854AB-F7FB-497F-9A57-331AC61B89FA}" destId="{7666F4EC-8111-4564-A2F6-90D05CBAAC0B}" srcOrd="1" destOrd="0" presId="urn:microsoft.com/office/officeart/2008/layout/HorizontalMultiLevelHierarchy"/>
    <dgm:cxn modelId="{EA194EB9-E4F4-4557-B028-938926C4F5E7}" type="presOf" srcId="{3A1EE13D-0427-4EDC-B8E5-438D259D2F5D}" destId="{15190E78-7704-4348-BF83-55B2D795D430}" srcOrd="0" destOrd="0" presId="urn:microsoft.com/office/officeart/2008/layout/HorizontalMultiLevelHierarchy"/>
    <dgm:cxn modelId="{46049964-888E-4167-BBD2-0C0C194EE73D}" type="presOf" srcId="{A36FCC5A-AD48-4C64-8971-996D022C5DB9}" destId="{0D711810-F9D9-410D-80CA-3E159DC05A38}" srcOrd="0" destOrd="0" presId="urn:microsoft.com/office/officeart/2008/layout/HorizontalMultiLevelHierarchy"/>
    <dgm:cxn modelId="{8EFE8188-C61F-414D-80BE-13AE513C700C}" type="presOf" srcId="{70A9F829-3D4E-464A-857A-FF06FE8E4D63}" destId="{B1B74131-D726-453B-8005-0D56202DBB35}" srcOrd="0" destOrd="0" presId="urn:microsoft.com/office/officeart/2008/layout/HorizontalMultiLevelHierarchy"/>
    <dgm:cxn modelId="{E4147D17-5B5D-4675-B432-F11B0D51408E}" srcId="{EC8A8BC9-B748-4027-AED5-47051C83D9AD}" destId="{776BCDB3-1BF4-4826-B25A-4D86F4E61F56}" srcOrd="4" destOrd="0" parTransId="{D8728BF9-970A-45D5-9C62-17D75389437F}" sibTransId="{A8EFF33C-8F4A-411E-B8F9-E0192F3FAF2E}"/>
    <dgm:cxn modelId="{41C0E41C-7616-42BC-BC5A-0C6BF1688D5C}" type="presOf" srcId="{A22DE05E-11F2-4D64-ADC1-E869FD0F3B07}" destId="{9BBAB121-D125-4460-A327-2C89E862D23F}" srcOrd="0" destOrd="0" presId="urn:microsoft.com/office/officeart/2008/layout/HorizontalMultiLevelHierarchy"/>
    <dgm:cxn modelId="{AC07B405-8746-40AE-8301-8D6483A0EE99}" type="presOf" srcId="{962854AB-F7FB-497F-9A57-331AC61B89FA}" destId="{53F42DB0-1D9A-4896-8038-42D82F433487}" srcOrd="0" destOrd="0" presId="urn:microsoft.com/office/officeart/2008/layout/HorizontalMultiLevelHierarchy"/>
    <dgm:cxn modelId="{D8E360D9-385E-47AC-96CA-014DDDAA0210}" type="presOf" srcId="{52F9FF4C-AC98-4FC5-B52D-EB95A77DABCF}" destId="{343224C5-F049-47BE-B1CE-93394FCBE6B3}" srcOrd="0" destOrd="0" presId="urn:microsoft.com/office/officeart/2008/layout/HorizontalMultiLevelHierarchy"/>
    <dgm:cxn modelId="{7644D0B0-5CC3-429C-B95A-A6DEE519AC24}" srcId="{EC8A8BC9-B748-4027-AED5-47051C83D9AD}" destId="{A22DE05E-11F2-4D64-ADC1-E869FD0F3B07}" srcOrd="3" destOrd="0" parTransId="{3CFAC83E-F12E-4736-9EAD-C6417659A68F}" sibTransId="{D2C5AE6C-D5F0-43CD-BEAD-B5F05888CD28}"/>
    <dgm:cxn modelId="{486301BD-85E1-4A15-9366-C4295398DF7C}" srcId="{EC8A8BC9-B748-4027-AED5-47051C83D9AD}" destId="{7302A131-4CFA-4806-8482-85B26C6A0AE1}" srcOrd="1" destOrd="0" parTransId="{962854AB-F7FB-497F-9A57-331AC61B89FA}" sibTransId="{5E444FBC-760C-4D7A-AE85-3A6829DDA870}"/>
    <dgm:cxn modelId="{9B5CE391-10E9-4E6A-9521-6111E08765EA}" type="presOf" srcId="{2355EAB8-6B3D-47BF-9B37-5183AE174F63}" destId="{DC404A7D-A961-48F9-BA09-986EF20D3AC4}" srcOrd="0" destOrd="0" presId="urn:microsoft.com/office/officeart/2008/layout/HorizontalMultiLevelHierarchy"/>
    <dgm:cxn modelId="{710D7945-DE39-4495-8D29-18B9D8EB5966}" type="presOf" srcId="{3CFAC83E-F12E-4736-9EAD-C6417659A68F}" destId="{E722D957-A601-4B39-A46B-B48FB245E2E6}" srcOrd="1" destOrd="0" presId="urn:microsoft.com/office/officeart/2008/layout/HorizontalMultiLevelHierarchy"/>
    <dgm:cxn modelId="{E646EA34-55B1-4BE8-8904-AF924938DEFB}" type="presOf" srcId="{D8728BF9-970A-45D5-9C62-17D75389437F}" destId="{27247259-1DDE-4DD9-A372-26C2BC0A6775}" srcOrd="0" destOrd="0" presId="urn:microsoft.com/office/officeart/2008/layout/HorizontalMultiLevelHierarchy"/>
    <dgm:cxn modelId="{C5C4E267-9E5A-4866-AA14-27514FE1164D}" type="presOf" srcId="{190A4854-431E-4E51-92BB-E8A3AA53E4FD}" destId="{281CA8EB-A251-4AAF-A99B-3924E369B3B4}" srcOrd="0" destOrd="0" presId="urn:microsoft.com/office/officeart/2008/layout/HorizontalMultiLevelHierarchy"/>
    <dgm:cxn modelId="{09EE63B8-2417-4AEE-8A52-DFE9BA61C936}" type="presOf" srcId="{EC8A8BC9-B748-4027-AED5-47051C83D9AD}" destId="{2DA819C4-A8E8-4898-BAC3-F74F4C7B1838}" srcOrd="0" destOrd="0" presId="urn:microsoft.com/office/officeart/2008/layout/HorizontalMultiLevelHierarchy"/>
    <dgm:cxn modelId="{A75BC0B9-798A-453F-979D-89BEA08BA6FB}" srcId="{EC8A8BC9-B748-4027-AED5-47051C83D9AD}" destId="{2355EAB8-6B3D-47BF-9B37-5183AE174F63}" srcOrd="2" destOrd="0" parTransId="{52F9FF4C-AC98-4FC5-B52D-EB95A77DABCF}" sibTransId="{47131116-9EA1-4444-AAD0-376E57F34704}"/>
    <dgm:cxn modelId="{40AC5E14-639D-49A0-BBA7-96C8674793D9}" type="presOf" srcId="{776BCDB3-1BF4-4826-B25A-4D86F4E61F56}" destId="{B256C481-0A80-4E90-81B7-01D1CA6D1BE1}" srcOrd="0" destOrd="0" presId="urn:microsoft.com/office/officeart/2008/layout/HorizontalMultiLevelHierarchy"/>
    <dgm:cxn modelId="{09840DB0-8ADA-49D5-B6F7-BE41C824407E}" type="presParOf" srcId="{CA5A9B4F-857F-48D0-AE26-631F5D09276B}" destId="{A2A843C9-F3F6-404E-9810-CFCE4D6B0CC9}" srcOrd="0" destOrd="0" presId="urn:microsoft.com/office/officeart/2008/layout/HorizontalMultiLevelHierarchy"/>
    <dgm:cxn modelId="{75413D1C-3A19-4436-A8B5-C0DF020B0D25}" type="presParOf" srcId="{A2A843C9-F3F6-404E-9810-CFCE4D6B0CC9}" destId="{2DA819C4-A8E8-4898-BAC3-F74F4C7B1838}" srcOrd="0" destOrd="0" presId="urn:microsoft.com/office/officeart/2008/layout/HorizontalMultiLevelHierarchy"/>
    <dgm:cxn modelId="{5B037AB7-5C55-4116-9C1E-9A082DBDE553}" type="presParOf" srcId="{A2A843C9-F3F6-404E-9810-CFCE4D6B0CC9}" destId="{E02A401E-411F-4201-839A-F5E2724A1D42}" srcOrd="1" destOrd="0" presId="urn:microsoft.com/office/officeart/2008/layout/HorizontalMultiLevelHierarchy"/>
    <dgm:cxn modelId="{807881CD-FF12-41F0-86EF-3584A7FF4A04}" type="presParOf" srcId="{E02A401E-411F-4201-839A-F5E2724A1D42}" destId="{15190E78-7704-4348-BF83-55B2D795D430}" srcOrd="0" destOrd="0" presId="urn:microsoft.com/office/officeart/2008/layout/HorizontalMultiLevelHierarchy"/>
    <dgm:cxn modelId="{44F71CA8-7385-4BD6-8DDF-E346B967DDE1}" type="presParOf" srcId="{15190E78-7704-4348-BF83-55B2D795D430}" destId="{79237541-1542-41AE-8186-1318BD837E6D}" srcOrd="0" destOrd="0" presId="urn:microsoft.com/office/officeart/2008/layout/HorizontalMultiLevelHierarchy"/>
    <dgm:cxn modelId="{C1516D9E-F42D-4797-8770-A0EAD0982634}" type="presParOf" srcId="{E02A401E-411F-4201-839A-F5E2724A1D42}" destId="{91127BF2-1DE9-41E1-8187-F655FB6C5914}" srcOrd="1" destOrd="0" presId="urn:microsoft.com/office/officeart/2008/layout/HorizontalMultiLevelHierarchy"/>
    <dgm:cxn modelId="{E5F37179-E0E4-4720-A7CB-675D9BEC8979}" type="presParOf" srcId="{91127BF2-1DE9-41E1-8187-F655FB6C5914}" destId="{DABA301A-2E43-4845-8511-CD0AB8DDA03D}" srcOrd="0" destOrd="0" presId="urn:microsoft.com/office/officeart/2008/layout/HorizontalMultiLevelHierarchy"/>
    <dgm:cxn modelId="{C55CE4C5-34D0-4611-BC3A-64C83A04E17D}" type="presParOf" srcId="{91127BF2-1DE9-41E1-8187-F655FB6C5914}" destId="{1B0F7BB9-B360-4CF9-9338-83A718C004ED}" srcOrd="1" destOrd="0" presId="urn:microsoft.com/office/officeart/2008/layout/HorizontalMultiLevelHierarchy"/>
    <dgm:cxn modelId="{FD35E38F-87A5-443F-B2A9-EFD934FE0FA5}" type="presParOf" srcId="{E02A401E-411F-4201-839A-F5E2724A1D42}" destId="{53F42DB0-1D9A-4896-8038-42D82F433487}" srcOrd="2" destOrd="0" presId="urn:microsoft.com/office/officeart/2008/layout/HorizontalMultiLevelHierarchy"/>
    <dgm:cxn modelId="{8744A415-446B-46D7-B96A-B4F6B8B52648}" type="presParOf" srcId="{53F42DB0-1D9A-4896-8038-42D82F433487}" destId="{7666F4EC-8111-4564-A2F6-90D05CBAAC0B}" srcOrd="0" destOrd="0" presId="urn:microsoft.com/office/officeart/2008/layout/HorizontalMultiLevelHierarchy"/>
    <dgm:cxn modelId="{B3F98CF0-F0B8-4FDA-A201-35BA104B0FC7}" type="presParOf" srcId="{E02A401E-411F-4201-839A-F5E2724A1D42}" destId="{0BEB8B7E-7C16-4894-823D-5868DA46DD14}" srcOrd="3" destOrd="0" presId="urn:microsoft.com/office/officeart/2008/layout/HorizontalMultiLevelHierarchy"/>
    <dgm:cxn modelId="{F6FB50BF-7100-4838-99D2-DABB96B90CEC}" type="presParOf" srcId="{0BEB8B7E-7C16-4894-823D-5868DA46DD14}" destId="{32C3BFF6-1998-449A-B1F4-9A84AE3A153C}" srcOrd="0" destOrd="0" presId="urn:microsoft.com/office/officeart/2008/layout/HorizontalMultiLevelHierarchy"/>
    <dgm:cxn modelId="{3070F824-EC6D-4E88-88EC-B43E9452F853}" type="presParOf" srcId="{0BEB8B7E-7C16-4894-823D-5868DA46DD14}" destId="{968EC079-8526-4C89-AB9D-1A0D3AE9344D}" srcOrd="1" destOrd="0" presId="urn:microsoft.com/office/officeart/2008/layout/HorizontalMultiLevelHierarchy"/>
    <dgm:cxn modelId="{61A10298-955C-4F7E-A39B-376E7E44F050}" type="presParOf" srcId="{E02A401E-411F-4201-839A-F5E2724A1D42}" destId="{343224C5-F049-47BE-B1CE-93394FCBE6B3}" srcOrd="4" destOrd="0" presId="urn:microsoft.com/office/officeart/2008/layout/HorizontalMultiLevelHierarchy"/>
    <dgm:cxn modelId="{3607A02D-0311-407A-AE02-21EC802D16F3}" type="presParOf" srcId="{343224C5-F049-47BE-B1CE-93394FCBE6B3}" destId="{822F25BD-976A-4020-A226-0624F915BC2B}" srcOrd="0" destOrd="0" presId="urn:microsoft.com/office/officeart/2008/layout/HorizontalMultiLevelHierarchy"/>
    <dgm:cxn modelId="{851334D5-5BB6-423E-BEA7-7D64872DABE6}" type="presParOf" srcId="{E02A401E-411F-4201-839A-F5E2724A1D42}" destId="{03C4CEAC-4989-4252-AAE8-1C31F76FAB2B}" srcOrd="5" destOrd="0" presId="urn:microsoft.com/office/officeart/2008/layout/HorizontalMultiLevelHierarchy"/>
    <dgm:cxn modelId="{E984AFBF-ED46-4C08-A255-9608D2129572}" type="presParOf" srcId="{03C4CEAC-4989-4252-AAE8-1C31F76FAB2B}" destId="{DC404A7D-A961-48F9-BA09-986EF20D3AC4}" srcOrd="0" destOrd="0" presId="urn:microsoft.com/office/officeart/2008/layout/HorizontalMultiLevelHierarchy"/>
    <dgm:cxn modelId="{2211D812-E65A-4E1A-8894-FA04516D8D60}" type="presParOf" srcId="{03C4CEAC-4989-4252-AAE8-1C31F76FAB2B}" destId="{590713FF-4979-4C47-84AC-1688B0C0EA12}" srcOrd="1" destOrd="0" presId="urn:microsoft.com/office/officeart/2008/layout/HorizontalMultiLevelHierarchy"/>
    <dgm:cxn modelId="{E3CA2988-CCBC-4E83-B524-51959AD078C2}" type="presParOf" srcId="{E02A401E-411F-4201-839A-F5E2724A1D42}" destId="{D75D893D-C86E-4336-956A-679B23AA9453}" srcOrd="6" destOrd="0" presId="urn:microsoft.com/office/officeart/2008/layout/HorizontalMultiLevelHierarchy"/>
    <dgm:cxn modelId="{EAAF5ECA-8581-46AF-968C-2D598DA67B47}" type="presParOf" srcId="{D75D893D-C86E-4336-956A-679B23AA9453}" destId="{E722D957-A601-4B39-A46B-B48FB245E2E6}" srcOrd="0" destOrd="0" presId="urn:microsoft.com/office/officeart/2008/layout/HorizontalMultiLevelHierarchy"/>
    <dgm:cxn modelId="{6A2BC3CB-3B59-4643-B3D3-15DE1C5FC681}" type="presParOf" srcId="{E02A401E-411F-4201-839A-F5E2724A1D42}" destId="{4E7DF944-F110-43C5-8698-2A7B9F93DFE4}" srcOrd="7" destOrd="0" presId="urn:microsoft.com/office/officeart/2008/layout/HorizontalMultiLevelHierarchy"/>
    <dgm:cxn modelId="{0A4A33E1-1F02-47FB-8F8B-5172C3886F87}" type="presParOf" srcId="{4E7DF944-F110-43C5-8698-2A7B9F93DFE4}" destId="{9BBAB121-D125-4460-A327-2C89E862D23F}" srcOrd="0" destOrd="0" presId="urn:microsoft.com/office/officeart/2008/layout/HorizontalMultiLevelHierarchy"/>
    <dgm:cxn modelId="{49D11A29-D83D-4A78-8347-9E622A804C7B}" type="presParOf" srcId="{4E7DF944-F110-43C5-8698-2A7B9F93DFE4}" destId="{0BA1F64B-F934-40F2-8904-6E114EDDD065}" srcOrd="1" destOrd="0" presId="urn:microsoft.com/office/officeart/2008/layout/HorizontalMultiLevelHierarchy"/>
    <dgm:cxn modelId="{90B103E7-825E-4291-95D9-00AD22841E5F}" type="presParOf" srcId="{E02A401E-411F-4201-839A-F5E2724A1D42}" destId="{27247259-1DDE-4DD9-A372-26C2BC0A6775}" srcOrd="8" destOrd="0" presId="urn:microsoft.com/office/officeart/2008/layout/HorizontalMultiLevelHierarchy"/>
    <dgm:cxn modelId="{3B7EFB96-BCC3-4C06-A8B0-625AE198DDF7}" type="presParOf" srcId="{27247259-1DDE-4DD9-A372-26C2BC0A6775}" destId="{945521CC-7FE8-49D2-85F9-869A113ADFC6}" srcOrd="0" destOrd="0" presId="urn:microsoft.com/office/officeart/2008/layout/HorizontalMultiLevelHierarchy"/>
    <dgm:cxn modelId="{22495E79-190D-484B-B889-415A2923514D}" type="presParOf" srcId="{E02A401E-411F-4201-839A-F5E2724A1D42}" destId="{570D5FE3-7B5F-4104-98B4-D273C1B61E06}" srcOrd="9" destOrd="0" presId="urn:microsoft.com/office/officeart/2008/layout/HorizontalMultiLevelHierarchy"/>
    <dgm:cxn modelId="{D3C358C8-BEE0-45C3-B837-E6808DEBE8E6}" type="presParOf" srcId="{570D5FE3-7B5F-4104-98B4-D273C1B61E06}" destId="{B256C481-0A80-4E90-81B7-01D1CA6D1BE1}" srcOrd="0" destOrd="0" presId="urn:microsoft.com/office/officeart/2008/layout/HorizontalMultiLevelHierarchy"/>
    <dgm:cxn modelId="{FA96ED68-EE67-4C59-AB67-FE94202A3979}" type="presParOf" srcId="{570D5FE3-7B5F-4104-98B4-D273C1B61E06}" destId="{EE6694E9-3AB1-4724-8736-475ECDDB8759}" srcOrd="1" destOrd="0" presId="urn:microsoft.com/office/officeart/2008/layout/HorizontalMultiLevelHierarchy"/>
    <dgm:cxn modelId="{7CA09B5B-2334-4C41-9DED-AEACAC20891B}" type="presParOf" srcId="{E02A401E-411F-4201-839A-F5E2724A1D42}" destId="{B1B74131-D726-453B-8005-0D56202DBB35}" srcOrd="10" destOrd="0" presId="urn:microsoft.com/office/officeart/2008/layout/HorizontalMultiLevelHierarchy"/>
    <dgm:cxn modelId="{120AAEA7-2E98-4B0A-9C8A-8F3E67E36E8B}" type="presParOf" srcId="{B1B74131-D726-453B-8005-0D56202DBB35}" destId="{ACEE6F8E-0CB2-4257-8FE0-1F3478839B8B}" srcOrd="0" destOrd="0" presId="urn:microsoft.com/office/officeart/2008/layout/HorizontalMultiLevelHierarchy"/>
    <dgm:cxn modelId="{D4EF8832-EEC8-42E7-8EEC-D8AE87463CE9}" type="presParOf" srcId="{E02A401E-411F-4201-839A-F5E2724A1D42}" destId="{2F0E022A-6B0F-4513-9D80-958721D2E722}" srcOrd="11" destOrd="0" presId="urn:microsoft.com/office/officeart/2008/layout/HorizontalMultiLevelHierarchy"/>
    <dgm:cxn modelId="{D4A795CC-207E-4156-8887-C306A5952EBC}" type="presParOf" srcId="{2F0E022A-6B0F-4513-9D80-958721D2E722}" destId="{0D711810-F9D9-410D-80CA-3E159DC05A38}" srcOrd="0" destOrd="0" presId="urn:microsoft.com/office/officeart/2008/layout/HorizontalMultiLevelHierarchy"/>
    <dgm:cxn modelId="{21D2B1B9-CC5F-4C7B-AD4B-9873B840E7D0}" type="presParOf" srcId="{2F0E022A-6B0F-4513-9D80-958721D2E722}" destId="{FE81A469-6EC8-4965-849A-5F5A4A6D3005}" srcOrd="1" destOrd="0" presId="urn:microsoft.com/office/officeart/2008/layout/HorizontalMultiLevelHierarchy"/>
    <dgm:cxn modelId="{4745CF98-3795-477B-BEBB-213E7E2AC48B}" type="presParOf" srcId="{E02A401E-411F-4201-839A-F5E2724A1D42}" destId="{87A0F3D0-5671-4475-BB02-075E3DECD245}" srcOrd="12" destOrd="0" presId="urn:microsoft.com/office/officeart/2008/layout/HorizontalMultiLevelHierarchy"/>
    <dgm:cxn modelId="{B6E57321-EFFA-4564-AAA2-1A6F0D02F087}" type="presParOf" srcId="{87A0F3D0-5671-4475-BB02-075E3DECD245}" destId="{54F71C11-0F26-45A2-B4D7-E540742695D3}" srcOrd="0" destOrd="0" presId="urn:microsoft.com/office/officeart/2008/layout/HorizontalMultiLevelHierarchy"/>
    <dgm:cxn modelId="{994B454C-B3E2-40A9-ABD5-EBD8F61C938F}" type="presParOf" srcId="{E02A401E-411F-4201-839A-F5E2724A1D42}" destId="{B385C206-5610-41B2-9FBF-AC1EC205CC52}" srcOrd="13" destOrd="0" presId="urn:microsoft.com/office/officeart/2008/layout/HorizontalMultiLevelHierarchy"/>
    <dgm:cxn modelId="{E621434E-C754-4B47-B898-FEAB2662CF3D}" type="presParOf" srcId="{B385C206-5610-41B2-9FBF-AC1EC205CC52}" destId="{281CA8EB-A251-4AAF-A99B-3924E369B3B4}" srcOrd="0" destOrd="0" presId="urn:microsoft.com/office/officeart/2008/layout/HorizontalMultiLevelHierarchy"/>
    <dgm:cxn modelId="{71A24EBF-3B63-4224-9563-F1FCA8C0C2E8}" type="presParOf" srcId="{B385C206-5610-41B2-9FBF-AC1EC205CC52}" destId="{EA675330-C9EE-49B3-B780-D03BC44C6E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D5538-004C-47A9-88AA-BEDB2998CD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EAF5D-E633-4029-85EB-2DA3E4600BEE}">
      <dgm:prSet phldrT="[Текст]"/>
      <dgm:spPr/>
      <dgm:t>
        <a:bodyPr/>
        <a:lstStyle/>
        <a:p>
          <a:r>
            <a:rPr lang="uk-UA" dirty="0" smtClean="0"/>
            <a:t>Складники здорового способу життя</a:t>
          </a:r>
          <a:endParaRPr lang="ru-RU" dirty="0"/>
        </a:p>
      </dgm:t>
    </dgm:pt>
    <dgm:pt modelId="{C33D0593-B4B7-4DB7-9B63-D2425863D50D}" type="parTrans" cxnId="{C04CD3B9-AA5C-4B56-9559-A2A66E2AF643}">
      <dgm:prSet/>
      <dgm:spPr/>
      <dgm:t>
        <a:bodyPr/>
        <a:lstStyle/>
        <a:p>
          <a:endParaRPr lang="ru-RU"/>
        </a:p>
      </dgm:t>
    </dgm:pt>
    <dgm:pt modelId="{F76DB8B5-D121-425E-B454-7FFDA5AE9B10}" type="sibTrans" cxnId="{C04CD3B9-AA5C-4B56-9559-A2A66E2AF643}">
      <dgm:prSet/>
      <dgm:spPr/>
      <dgm:t>
        <a:bodyPr/>
        <a:lstStyle/>
        <a:p>
          <a:endParaRPr lang="ru-RU"/>
        </a:p>
      </dgm:t>
    </dgm:pt>
    <dgm:pt modelId="{1A3D8E6D-326B-484D-9756-66B7E73894F5}">
      <dgm:prSet phldrT="[Текст]"/>
      <dgm:spPr/>
      <dgm:t>
        <a:bodyPr/>
        <a:lstStyle/>
        <a:p>
          <a:r>
            <a:rPr lang="uk-UA" dirty="0" smtClean="0"/>
            <a:t>Раціональне харчування</a:t>
          </a:r>
          <a:endParaRPr lang="ru-RU" dirty="0"/>
        </a:p>
      </dgm:t>
    </dgm:pt>
    <dgm:pt modelId="{B7CE6EFD-2D39-4BEF-8010-4B5ABCEC8B80}" type="parTrans" cxnId="{3BE67F95-2C17-42B2-BC65-4CB9EA9E4A59}">
      <dgm:prSet/>
      <dgm:spPr/>
      <dgm:t>
        <a:bodyPr/>
        <a:lstStyle/>
        <a:p>
          <a:endParaRPr lang="ru-RU"/>
        </a:p>
      </dgm:t>
    </dgm:pt>
    <dgm:pt modelId="{449953D4-76DA-4DBB-939E-87F89DAE79DA}" type="sibTrans" cxnId="{3BE67F95-2C17-42B2-BC65-4CB9EA9E4A59}">
      <dgm:prSet/>
      <dgm:spPr/>
      <dgm:t>
        <a:bodyPr/>
        <a:lstStyle/>
        <a:p>
          <a:endParaRPr lang="ru-RU"/>
        </a:p>
      </dgm:t>
    </dgm:pt>
    <dgm:pt modelId="{2066921B-88EE-4AD6-AE75-E2FCB1192672}">
      <dgm:prSet phldrT="[Текст]"/>
      <dgm:spPr/>
      <dgm:t>
        <a:bodyPr/>
        <a:lstStyle/>
        <a:p>
          <a:r>
            <a:rPr lang="uk-UA" dirty="0" smtClean="0"/>
            <a:t>Рухова активність</a:t>
          </a:r>
          <a:endParaRPr lang="ru-RU" dirty="0"/>
        </a:p>
      </dgm:t>
    </dgm:pt>
    <dgm:pt modelId="{D45B30A4-70C2-429D-B911-1E819CE35B10}" type="parTrans" cxnId="{47CA7DAC-B533-47E8-BBD0-6AC2DF9C1DDF}">
      <dgm:prSet/>
      <dgm:spPr/>
      <dgm:t>
        <a:bodyPr/>
        <a:lstStyle/>
        <a:p>
          <a:endParaRPr lang="ru-RU"/>
        </a:p>
      </dgm:t>
    </dgm:pt>
    <dgm:pt modelId="{90BE3E4C-29F7-41F3-85AD-BEC6AE2C2BF7}" type="sibTrans" cxnId="{47CA7DAC-B533-47E8-BBD0-6AC2DF9C1DDF}">
      <dgm:prSet/>
      <dgm:spPr/>
      <dgm:t>
        <a:bodyPr/>
        <a:lstStyle/>
        <a:p>
          <a:endParaRPr lang="ru-RU"/>
        </a:p>
      </dgm:t>
    </dgm:pt>
    <dgm:pt modelId="{44AF25EA-0CB8-478A-9A9C-1F0CD5633FF0}">
      <dgm:prSet phldrT="[Текст]"/>
      <dgm:spPr/>
      <dgm:t>
        <a:bodyPr/>
        <a:lstStyle/>
        <a:p>
          <a:r>
            <a:rPr lang="uk-UA" dirty="0" smtClean="0"/>
            <a:t>Особиста гігієна</a:t>
          </a:r>
          <a:endParaRPr lang="ru-RU" dirty="0"/>
        </a:p>
      </dgm:t>
    </dgm:pt>
    <dgm:pt modelId="{861831FF-DD6A-4A22-B950-8B3C510F0555}" type="parTrans" cxnId="{83A742B6-0195-4D05-B809-D8BF2518C84D}">
      <dgm:prSet/>
      <dgm:spPr/>
      <dgm:t>
        <a:bodyPr/>
        <a:lstStyle/>
        <a:p>
          <a:endParaRPr lang="ru-RU"/>
        </a:p>
      </dgm:t>
    </dgm:pt>
    <dgm:pt modelId="{EC2F0A64-0100-4E3F-9531-ADC387746018}" type="sibTrans" cxnId="{83A742B6-0195-4D05-B809-D8BF2518C84D}">
      <dgm:prSet/>
      <dgm:spPr/>
      <dgm:t>
        <a:bodyPr/>
        <a:lstStyle/>
        <a:p>
          <a:endParaRPr lang="ru-RU"/>
        </a:p>
      </dgm:t>
    </dgm:pt>
    <dgm:pt modelId="{A8F8844D-8F35-4649-97EE-0041D729D9F0}">
      <dgm:prSet phldrT="[Текст]"/>
      <dgm:spPr/>
      <dgm:t>
        <a:bodyPr/>
        <a:lstStyle/>
        <a:p>
          <a:r>
            <a:rPr lang="uk-UA" dirty="0" smtClean="0"/>
            <a:t>Розумне чергування праці і відпочинку</a:t>
          </a:r>
          <a:endParaRPr lang="ru-RU" dirty="0"/>
        </a:p>
      </dgm:t>
    </dgm:pt>
    <dgm:pt modelId="{FC0CAF5B-169E-447F-807E-E590024313F9}" type="parTrans" cxnId="{B4097D0C-13AC-47A8-B242-B6EE1DFF6AFD}">
      <dgm:prSet/>
      <dgm:spPr/>
      <dgm:t>
        <a:bodyPr/>
        <a:lstStyle/>
        <a:p>
          <a:endParaRPr lang="ru-RU"/>
        </a:p>
      </dgm:t>
    </dgm:pt>
    <dgm:pt modelId="{B05FBF78-2D9D-4058-AE89-9339E53CC175}" type="sibTrans" cxnId="{B4097D0C-13AC-47A8-B242-B6EE1DFF6AFD}">
      <dgm:prSet/>
      <dgm:spPr/>
      <dgm:t>
        <a:bodyPr/>
        <a:lstStyle/>
        <a:p>
          <a:endParaRPr lang="ru-RU"/>
        </a:p>
      </dgm:t>
    </dgm:pt>
    <dgm:pt modelId="{9956FADB-CCB5-48EE-9D37-1F72AF63A645}">
      <dgm:prSet phldrT="[Текст]"/>
      <dgm:spPr/>
      <dgm:t>
        <a:bodyPr/>
        <a:lstStyle/>
        <a:p>
          <a:r>
            <a:rPr lang="uk-UA" dirty="0" smtClean="0"/>
            <a:t>Загартовування</a:t>
          </a:r>
          <a:endParaRPr lang="ru-RU" dirty="0"/>
        </a:p>
      </dgm:t>
    </dgm:pt>
    <dgm:pt modelId="{1B1516D8-1E1C-4242-BA67-A5A76E97C727}" type="parTrans" cxnId="{08B96DCC-D8D6-429E-9B1C-D45B2BEC6041}">
      <dgm:prSet/>
      <dgm:spPr/>
      <dgm:t>
        <a:bodyPr/>
        <a:lstStyle/>
        <a:p>
          <a:endParaRPr lang="ru-RU"/>
        </a:p>
      </dgm:t>
    </dgm:pt>
    <dgm:pt modelId="{9D324CCB-8CD6-40CE-BE49-C9EC51179556}" type="sibTrans" cxnId="{08B96DCC-D8D6-429E-9B1C-D45B2BEC6041}">
      <dgm:prSet/>
      <dgm:spPr/>
      <dgm:t>
        <a:bodyPr/>
        <a:lstStyle/>
        <a:p>
          <a:endParaRPr lang="ru-RU"/>
        </a:p>
      </dgm:t>
    </dgm:pt>
    <dgm:pt modelId="{C5CD403B-B612-4420-8C82-8EB54E8B8967}">
      <dgm:prSet phldrT="[Текст]"/>
      <dgm:spPr/>
      <dgm:t>
        <a:bodyPr/>
        <a:lstStyle/>
        <a:p>
          <a:r>
            <a:rPr lang="uk-UA" dirty="0" smtClean="0"/>
            <a:t>Відмова від шкідливих звичок</a:t>
          </a:r>
          <a:endParaRPr lang="ru-RU" dirty="0"/>
        </a:p>
      </dgm:t>
    </dgm:pt>
    <dgm:pt modelId="{B8F28749-5789-470F-B73D-B9A481F7F9C5}" type="parTrans" cxnId="{76962BD3-8B17-46D8-BA5C-DA8B3200E5AC}">
      <dgm:prSet/>
      <dgm:spPr/>
      <dgm:t>
        <a:bodyPr/>
        <a:lstStyle/>
        <a:p>
          <a:endParaRPr lang="ru-RU"/>
        </a:p>
      </dgm:t>
    </dgm:pt>
    <dgm:pt modelId="{00D64A0F-971F-464F-8AAE-D1A9115F614E}" type="sibTrans" cxnId="{76962BD3-8B17-46D8-BA5C-DA8B3200E5AC}">
      <dgm:prSet/>
      <dgm:spPr/>
      <dgm:t>
        <a:bodyPr/>
        <a:lstStyle/>
        <a:p>
          <a:endParaRPr lang="ru-RU"/>
        </a:p>
      </dgm:t>
    </dgm:pt>
    <dgm:pt modelId="{6A99B6D9-25EC-4E74-B077-CC63F29B5646}">
      <dgm:prSet phldrT="[Текст]"/>
      <dgm:spPr/>
      <dgm:t>
        <a:bodyPr/>
        <a:lstStyle/>
        <a:p>
          <a:r>
            <a:rPr lang="uk-UA" dirty="0" smtClean="0"/>
            <a:t>Культура здоров’я</a:t>
          </a:r>
          <a:endParaRPr lang="ru-RU" dirty="0"/>
        </a:p>
      </dgm:t>
    </dgm:pt>
    <dgm:pt modelId="{06E8AE03-980B-4B50-B53D-9C1A19F82A80}" type="parTrans" cxnId="{2BA0F083-31EE-44B9-BAD0-29AB8A576D99}">
      <dgm:prSet/>
      <dgm:spPr/>
      <dgm:t>
        <a:bodyPr/>
        <a:lstStyle/>
        <a:p>
          <a:endParaRPr lang="ru-RU"/>
        </a:p>
      </dgm:t>
    </dgm:pt>
    <dgm:pt modelId="{9F7B5068-2D73-4DE4-B7FF-8AB842897729}" type="sibTrans" cxnId="{2BA0F083-31EE-44B9-BAD0-29AB8A576D99}">
      <dgm:prSet/>
      <dgm:spPr/>
      <dgm:t>
        <a:bodyPr/>
        <a:lstStyle/>
        <a:p>
          <a:endParaRPr lang="ru-RU"/>
        </a:p>
      </dgm:t>
    </dgm:pt>
    <dgm:pt modelId="{50DB2727-283F-4D77-9783-6DC8034CB236}" type="pres">
      <dgm:prSet presAssocID="{37DD5538-004C-47A9-88AA-BEDB2998CD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4C773-F922-4356-9F86-31BA82961D18}" type="pres">
      <dgm:prSet presAssocID="{11CEAF5D-E633-4029-85EB-2DA3E4600BEE}" presName="root1" presStyleCnt="0"/>
      <dgm:spPr/>
    </dgm:pt>
    <dgm:pt modelId="{73FEAD17-811A-4BB1-B4BA-F31B3D93D4E2}" type="pres">
      <dgm:prSet presAssocID="{11CEAF5D-E633-4029-85EB-2DA3E4600B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7DF37-09CA-4E45-BA58-01A1DD06C8CA}" type="pres">
      <dgm:prSet presAssocID="{11CEAF5D-E633-4029-85EB-2DA3E4600BEE}" presName="level2hierChild" presStyleCnt="0"/>
      <dgm:spPr/>
    </dgm:pt>
    <dgm:pt modelId="{2AF63DAB-1DF7-4171-87B0-1C4AE13EF0E4}" type="pres">
      <dgm:prSet presAssocID="{B7CE6EFD-2D39-4BEF-8010-4B5ABCEC8B80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6ADC3397-1C24-463D-9BDD-7BE635DF1509}" type="pres">
      <dgm:prSet presAssocID="{B7CE6EFD-2D39-4BEF-8010-4B5ABCEC8B8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6B2BC21B-34ED-4D31-BB8A-85D93569A6B9}" type="pres">
      <dgm:prSet presAssocID="{1A3D8E6D-326B-484D-9756-66B7E73894F5}" presName="root2" presStyleCnt="0"/>
      <dgm:spPr/>
    </dgm:pt>
    <dgm:pt modelId="{17A6D2BF-BB85-4AF6-9859-0A6B3C94C8E3}" type="pres">
      <dgm:prSet presAssocID="{1A3D8E6D-326B-484D-9756-66B7E73894F5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1438F-BDFC-4EBC-B833-C304AFA9CA51}" type="pres">
      <dgm:prSet presAssocID="{1A3D8E6D-326B-484D-9756-66B7E73894F5}" presName="level3hierChild" presStyleCnt="0"/>
      <dgm:spPr/>
    </dgm:pt>
    <dgm:pt modelId="{ED469971-0DEB-4C2F-A72E-1112D5C4322D}" type="pres">
      <dgm:prSet presAssocID="{D45B30A4-70C2-429D-B911-1E819CE35B10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54496BE-E3CD-4F45-BD32-2392F624A278}" type="pres">
      <dgm:prSet presAssocID="{D45B30A4-70C2-429D-B911-1E819CE35B10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1B6DE5A-0463-460F-A4D0-B31DA7230AA8}" type="pres">
      <dgm:prSet presAssocID="{2066921B-88EE-4AD6-AE75-E2FCB1192672}" presName="root2" presStyleCnt="0"/>
      <dgm:spPr/>
    </dgm:pt>
    <dgm:pt modelId="{30206BF4-83F5-4722-94B3-C42768D66A62}" type="pres">
      <dgm:prSet presAssocID="{2066921B-88EE-4AD6-AE75-E2FCB1192672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133444-AA99-4CDD-A675-D5329378B6E8}" type="pres">
      <dgm:prSet presAssocID="{2066921B-88EE-4AD6-AE75-E2FCB1192672}" presName="level3hierChild" presStyleCnt="0"/>
      <dgm:spPr/>
    </dgm:pt>
    <dgm:pt modelId="{447524D2-E44B-47B9-BFC0-97CB2F7791A1}" type="pres">
      <dgm:prSet presAssocID="{861831FF-DD6A-4A22-B950-8B3C510F0555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9EA3CA89-972B-47ED-A04F-462DDA1CCF39}" type="pres">
      <dgm:prSet presAssocID="{861831FF-DD6A-4A22-B950-8B3C510F055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FBB10AA-DBF0-4899-AA52-06D6858B8EC7}" type="pres">
      <dgm:prSet presAssocID="{44AF25EA-0CB8-478A-9A9C-1F0CD5633FF0}" presName="root2" presStyleCnt="0"/>
      <dgm:spPr/>
    </dgm:pt>
    <dgm:pt modelId="{DDA11668-2204-4E00-BE0E-954D6D1EEF27}" type="pres">
      <dgm:prSet presAssocID="{44AF25EA-0CB8-478A-9A9C-1F0CD5633FF0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BED38B-0676-4109-92AD-2B8CB2AA5FBB}" type="pres">
      <dgm:prSet presAssocID="{44AF25EA-0CB8-478A-9A9C-1F0CD5633FF0}" presName="level3hierChild" presStyleCnt="0"/>
      <dgm:spPr/>
    </dgm:pt>
    <dgm:pt modelId="{9F84BCAA-A695-4617-81A6-5B0BFFFE98A9}" type="pres">
      <dgm:prSet presAssocID="{FC0CAF5B-169E-447F-807E-E590024313F9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44CDF554-518E-4F5A-9FAA-639EC5B331A1}" type="pres">
      <dgm:prSet presAssocID="{FC0CAF5B-169E-447F-807E-E590024313F9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D8FCB70-A39E-4881-A6C9-BEAF8EAECACD}" type="pres">
      <dgm:prSet presAssocID="{A8F8844D-8F35-4649-97EE-0041D729D9F0}" presName="root2" presStyleCnt="0"/>
      <dgm:spPr/>
    </dgm:pt>
    <dgm:pt modelId="{086A407D-77B6-4726-8AE2-C785B93915F8}" type="pres">
      <dgm:prSet presAssocID="{A8F8844D-8F35-4649-97EE-0041D729D9F0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C0B7A2-9D7B-4E2A-B1FA-0E65DD8D4315}" type="pres">
      <dgm:prSet presAssocID="{A8F8844D-8F35-4649-97EE-0041D729D9F0}" presName="level3hierChild" presStyleCnt="0"/>
      <dgm:spPr/>
    </dgm:pt>
    <dgm:pt modelId="{A251FE28-5968-411B-9612-887BE48AF5C7}" type="pres">
      <dgm:prSet presAssocID="{1B1516D8-1E1C-4242-BA67-A5A76E97C727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A4C9CB81-2745-49F1-B8EF-DAE15FEB9B43}" type="pres">
      <dgm:prSet presAssocID="{1B1516D8-1E1C-4242-BA67-A5A76E97C72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6D8850F-5537-47FB-92E1-2B79F4F58834}" type="pres">
      <dgm:prSet presAssocID="{9956FADB-CCB5-48EE-9D37-1F72AF63A645}" presName="root2" presStyleCnt="0"/>
      <dgm:spPr/>
    </dgm:pt>
    <dgm:pt modelId="{06B912B0-C1DB-49A1-AFBC-DBB6E2AC0DC1}" type="pres">
      <dgm:prSet presAssocID="{9956FADB-CCB5-48EE-9D37-1F72AF63A645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FC8E88-33CF-44A2-A945-6614C1EBAC1F}" type="pres">
      <dgm:prSet presAssocID="{9956FADB-CCB5-48EE-9D37-1F72AF63A645}" presName="level3hierChild" presStyleCnt="0"/>
      <dgm:spPr/>
    </dgm:pt>
    <dgm:pt modelId="{A5EE5605-0A3C-4B8E-BDF1-8CE4154FBD13}" type="pres">
      <dgm:prSet presAssocID="{B8F28749-5789-470F-B73D-B9A481F7F9C5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7A428767-F4C9-4CA7-AD78-E3D9A95A4A99}" type="pres">
      <dgm:prSet presAssocID="{B8F28749-5789-470F-B73D-B9A481F7F9C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79FCC56-BAF6-47DF-B189-8786914F5B31}" type="pres">
      <dgm:prSet presAssocID="{C5CD403B-B612-4420-8C82-8EB54E8B8967}" presName="root2" presStyleCnt="0"/>
      <dgm:spPr/>
    </dgm:pt>
    <dgm:pt modelId="{CD915CBA-507F-4B82-B9A2-5552F6141EC4}" type="pres">
      <dgm:prSet presAssocID="{C5CD403B-B612-4420-8C82-8EB54E8B8967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BD508-8592-4291-9289-97695BD0C6A9}" type="pres">
      <dgm:prSet presAssocID="{C5CD403B-B612-4420-8C82-8EB54E8B8967}" presName="level3hierChild" presStyleCnt="0"/>
      <dgm:spPr/>
    </dgm:pt>
    <dgm:pt modelId="{C29714C1-F60D-4269-897B-46C1358F255A}" type="pres">
      <dgm:prSet presAssocID="{06E8AE03-980B-4B50-B53D-9C1A19F82A80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E78E9B95-B232-461A-B0F1-028C589A0F50}" type="pres">
      <dgm:prSet presAssocID="{06E8AE03-980B-4B50-B53D-9C1A19F82A8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0C8D99B-8E13-4CF9-A806-1ADC584260A0}" type="pres">
      <dgm:prSet presAssocID="{6A99B6D9-25EC-4E74-B077-CC63F29B5646}" presName="root2" presStyleCnt="0"/>
      <dgm:spPr/>
    </dgm:pt>
    <dgm:pt modelId="{B6E442D8-9A01-47FB-A3C1-1E246A859087}" type="pres">
      <dgm:prSet presAssocID="{6A99B6D9-25EC-4E74-B077-CC63F29B5646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82C299-9B4F-47E8-A6F5-25949545FB77}" type="pres">
      <dgm:prSet presAssocID="{6A99B6D9-25EC-4E74-B077-CC63F29B5646}" presName="level3hierChild" presStyleCnt="0"/>
      <dgm:spPr/>
    </dgm:pt>
  </dgm:ptLst>
  <dgm:cxnLst>
    <dgm:cxn modelId="{37F3AC54-7A5A-41F9-83F2-A9885A13DFA6}" type="presOf" srcId="{D45B30A4-70C2-429D-B911-1E819CE35B10}" destId="{554496BE-E3CD-4F45-BD32-2392F624A278}" srcOrd="1" destOrd="0" presId="urn:microsoft.com/office/officeart/2008/layout/HorizontalMultiLevelHierarchy"/>
    <dgm:cxn modelId="{8C2656EE-20E5-4336-90D2-3EE61D9A49A4}" type="presOf" srcId="{C5CD403B-B612-4420-8C82-8EB54E8B8967}" destId="{CD915CBA-507F-4B82-B9A2-5552F6141EC4}" srcOrd="0" destOrd="0" presId="urn:microsoft.com/office/officeart/2008/layout/HorizontalMultiLevelHierarchy"/>
    <dgm:cxn modelId="{47CA7DAC-B533-47E8-BBD0-6AC2DF9C1DDF}" srcId="{11CEAF5D-E633-4029-85EB-2DA3E4600BEE}" destId="{2066921B-88EE-4AD6-AE75-E2FCB1192672}" srcOrd="1" destOrd="0" parTransId="{D45B30A4-70C2-429D-B911-1E819CE35B10}" sibTransId="{90BE3E4C-29F7-41F3-85AD-BEC6AE2C2BF7}"/>
    <dgm:cxn modelId="{16C7BBCE-E249-4D5E-AE77-0F9FE28DC55E}" type="presOf" srcId="{B7CE6EFD-2D39-4BEF-8010-4B5ABCEC8B80}" destId="{6ADC3397-1C24-463D-9BDD-7BE635DF1509}" srcOrd="1" destOrd="0" presId="urn:microsoft.com/office/officeart/2008/layout/HorizontalMultiLevelHierarchy"/>
    <dgm:cxn modelId="{CBB6675A-70B9-4F3F-B1D4-D7380E1CDD14}" type="presOf" srcId="{861831FF-DD6A-4A22-B950-8B3C510F0555}" destId="{9EA3CA89-972B-47ED-A04F-462DDA1CCF39}" srcOrd="1" destOrd="0" presId="urn:microsoft.com/office/officeart/2008/layout/HorizontalMultiLevelHierarchy"/>
    <dgm:cxn modelId="{CB208640-AD9A-4D31-A588-4F1C1EF17CE2}" type="presOf" srcId="{1B1516D8-1E1C-4242-BA67-A5A76E97C727}" destId="{A4C9CB81-2745-49F1-B8EF-DAE15FEB9B43}" srcOrd="1" destOrd="0" presId="urn:microsoft.com/office/officeart/2008/layout/HorizontalMultiLevelHierarchy"/>
    <dgm:cxn modelId="{ADBD67C2-632A-4555-9BA6-926003191A83}" type="presOf" srcId="{9956FADB-CCB5-48EE-9D37-1F72AF63A645}" destId="{06B912B0-C1DB-49A1-AFBC-DBB6E2AC0DC1}" srcOrd="0" destOrd="0" presId="urn:microsoft.com/office/officeart/2008/layout/HorizontalMultiLevelHierarchy"/>
    <dgm:cxn modelId="{4047332B-8887-4E0D-B93C-496ECEE6487F}" type="presOf" srcId="{6A99B6D9-25EC-4E74-B077-CC63F29B5646}" destId="{B6E442D8-9A01-47FB-A3C1-1E246A859087}" srcOrd="0" destOrd="0" presId="urn:microsoft.com/office/officeart/2008/layout/HorizontalMultiLevelHierarchy"/>
    <dgm:cxn modelId="{456D3F7E-05BE-4C21-9FA8-0FE5A1211314}" type="presOf" srcId="{06E8AE03-980B-4B50-B53D-9C1A19F82A80}" destId="{E78E9B95-B232-461A-B0F1-028C589A0F50}" srcOrd="1" destOrd="0" presId="urn:microsoft.com/office/officeart/2008/layout/HorizontalMultiLevelHierarchy"/>
    <dgm:cxn modelId="{76962BD3-8B17-46D8-BA5C-DA8B3200E5AC}" srcId="{11CEAF5D-E633-4029-85EB-2DA3E4600BEE}" destId="{C5CD403B-B612-4420-8C82-8EB54E8B8967}" srcOrd="5" destOrd="0" parTransId="{B8F28749-5789-470F-B73D-B9A481F7F9C5}" sibTransId="{00D64A0F-971F-464F-8AAE-D1A9115F614E}"/>
    <dgm:cxn modelId="{3BE67F95-2C17-42B2-BC65-4CB9EA9E4A59}" srcId="{11CEAF5D-E633-4029-85EB-2DA3E4600BEE}" destId="{1A3D8E6D-326B-484D-9756-66B7E73894F5}" srcOrd="0" destOrd="0" parTransId="{B7CE6EFD-2D39-4BEF-8010-4B5ABCEC8B80}" sibTransId="{449953D4-76DA-4DBB-939E-87F89DAE79DA}"/>
    <dgm:cxn modelId="{4205D57E-4803-417F-A328-6D1EB2A697A1}" type="presOf" srcId="{1B1516D8-1E1C-4242-BA67-A5A76E97C727}" destId="{A251FE28-5968-411B-9612-887BE48AF5C7}" srcOrd="0" destOrd="0" presId="urn:microsoft.com/office/officeart/2008/layout/HorizontalMultiLevelHierarchy"/>
    <dgm:cxn modelId="{EB423563-16C4-44D4-9803-DBAEF6B7B5DE}" type="presOf" srcId="{861831FF-DD6A-4A22-B950-8B3C510F0555}" destId="{447524D2-E44B-47B9-BFC0-97CB2F7791A1}" srcOrd="0" destOrd="0" presId="urn:microsoft.com/office/officeart/2008/layout/HorizontalMultiLevelHierarchy"/>
    <dgm:cxn modelId="{C04CD3B9-AA5C-4B56-9559-A2A66E2AF643}" srcId="{37DD5538-004C-47A9-88AA-BEDB2998CD44}" destId="{11CEAF5D-E633-4029-85EB-2DA3E4600BEE}" srcOrd="0" destOrd="0" parTransId="{C33D0593-B4B7-4DB7-9B63-D2425863D50D}" sibTransId="{F76DB8B5-D121-425E-B454-7FFDA5AE9B10}"/>
    <dgm:cxn modelId="{D852DFF6-74CA-4256-BBFD-229D99D20557}" type="presOf" srcId="{B8F28749-5789-470F-B73D-B9A481F7F9C5}" destId="{7A428767-F4C9-4CA7-AD78-E3D9A95A4A99}" srcOrd="1" destOrd="0" presId="urn:microsoft.com/office/officeart/2008/layout/HorizontalMultiLevelHierarchy"/>
    <dgm:cxn modelId="{B4097D0C-13AC-47A8-B242-B6EE1DFF6AFD}" srcId="{11CEAF5D-E633-4029-85EB-2DA3E4600BEE}" destId="{A8F8844D-8F35-4649-97EE-0041D729D9F0}" srcOrd="3" destOrd="0" parTransId="{FC0CAF5B-169E-447F-807E-E590024313F9}" sibTransId="{B05FBF78-2D9D-4058-AE89-9339E53CC175}"/>
    <dgm:cxn modelId="{7606DED6-B6C7-477C-901F-CB799BFD21E3}" type="presOf" srcId="{1A3D8E6D-326B-484D-9756-66B7E73894F5}" destId="{17A6D2BF-BB85-4AF6-9859-0A6B3C94C8E3}" srcOrd="0" destOrd="0" presId="urn:microsoft.com/office/officeart/2008/layout/HorizontalMultiLevelHierarchy"/>
    <dgm:cxn modelId="{D2DDD302-16D6-43EC-AF50-260034971D5E}" type="presOf" srcId="{44AF25EA-0CB8-478A-9A9C-1F0CD5633FF0}" destId="{DDA11668-2204-4E00-BE0E-954D6D1EEF27}" srcOrd="0" destOrd="0" presId="urn:microsoft.com/office/officeart/2008/layout/HorizontalMultiLevelHierarchy"/>
    <dgm:cxn modelId="{83A742B6-0195-4D05-B809-D8BF2518C84D}" srcId="{11CEAF5D-E633-4029-85EB-2DA3E4600BEE}" destId="{44AF25EA-0CB8-478A-9A9C-1F0CD5633FF0}" srcOrd="2" destOrd="0" parTransId="{861831FF-DD6A-4A22-B950-8B3C510F0555}" sibTransId="{EC2F0A64-0100-4E3F-9531-ADC387746018}"/>
    <dgm:cxn modelId="{E7BC3E6C-DF89-45FB-A225-88A4A4A002AB}" type="presOf" srcId="{B8F28749-5789-470F-B73D-B9A481F7F9C5}" destId="{A5EE5605-0A3C-4B8E-BDF1-8CE4154FBD13}" srcOrd="0" destOrd="0" presId="urn:microsoft.com/office/officeart/2008/layout/HorizontalMultiLevelHierarchy"/>
    <dgm:cxn modelId="{CC40E7DD-2928-4CD1-950D-A57D89B68526}" type="presOf" srcId="{FC0CAF5B-169E-447F-807E-E590024313F9}" destId="{44CDF554-518E-4F5A-9FAA-639EC5B331A1}" srcOrd="1" destOrd="0" presId="urn:microsoft.com/office/officeart/2008/layout/HorizontalMultiLevelHierarchy"/>
    <dgm:cxn modelId="{886F9E5B-D5E1-42F8-9C16-56BDF72529AA}" type="presOf" srcId="{D45B30A4-70C2-429D-B911-1E819CE35B10}" destId="{ED469971-0DEB-4C2F-A72E-1112D5C4322D}" srcOrd="0" destOrd="0" presId="urn:microsoft.com/office/officeart/2008/layout/HorizontalMultiLevelHierarchy"/>
    <dgm:cxn modelId="{13F42EF7-F4DE-466A-8F3F-628D21C2EBB2}" type="presOf" srcId="{37DD5538-004C-47A9-88AA-BEDB2998CD44}" destId="{50DB2727-283F-4D77-9783-6DC8034CB236}" srcOrd="0" destOrd="0" presId="urn:microsoft.com/office/officeart/2008/layout/HorizontalMultiLevelHierarchy"/>
    <dgm:cxn modelId="{7409461A-BB9D-4B5D-B124-588A12003B0D}" type="presOf" srcId="{2066921B-88EE-4AD6-AE75-E2FCB1192672}" destId="{30206BF4-83F5-4722-94B3-C42768D66A62}" srcOrd="0" destOrd="0" presId="urn:microsoft.com/office/officeart/2008/layout/HorizontalMultiLevelHierarchy"/>
    <dgm:cxn modelId="{2BA0F083-31EE-44B9-BAD0-29AB8A576D99}" srcId="{11CEAF5D-E633-4029-85EB-2DA3E4600BEE}" destId="{6A99B6D9-25EC-4E74-B077-CC63F29B5646}" srcOrd="6" destOrd="0" parTransId="{06E8AE03-980B-4B50-B53D-9C1A19F82A80}" sibTransId="{9F7B5068-2D73-4DE4-B7FF-8AB842897729}"/>
    <dgm:cxn modelId="{9771C60F-553A-42E1-A66F-F14F407C20C8}" type="presOf" srcId="{A8F8844D-8F35-4649-97EE-0041D729D9F0}" destId="{086A407D-77B6-4726-8AE2-C785B93915F8}" srcOrd="0" destOrd="0" presId="urn:microsoft.com/office/officeart/2008/layout/HorizontalMultiLevelHierarchy"/>
    <dgm:cxn modelId="{5E8436C9-EB43-411E-A590-CD2EEC2B5E53}" type="presOf" srcId="{B7CE6EFD-2D39-4BEF-8010-4B5ABCEC8B80}" destId="{2AF63DAB-1DF7-4171-87B0-1C4AE13EF0E4}" srcOrd="0" destOrd="0" presId="urn:microsoft.com/office/officeart/2008/layout/HorizontalMultiLevelHierarchy"/>
    <dgm:cxn modelId="{08B96DCC-D8D6-429E-9B1C-D45B2BEC6041}" srcId="{11CEAF5D-E633-4029-85EB-2DA3E4600BEE}" destId="{9956FADB-CCB5-48EE-9D37-1F72AF63A645}" srcOrd="4" destOrd="0" parTransId="{1B1516D8-1E1C-4242-BA67-A5A76E97C727}" sibTransId="{9D324CCB-8CD6-40CE-BE49-C9EC51179556}"/>
    <dgm:cxn modelId="{1A149285-4F5D-4A3B-81CD-289AEA206DAF}" type="presOf" srcId="{06E8AE03-980B-4B50-B53D-9C1A19F82A80}" destId="{C29714C1-F60D-4269-897B-46C1358F255A}" srcOrd="0" destOrd="0" presId="urn:microsoft.com/office/officeart/2008/layout/HorizontalMultiLevelHierarchy"/>
    <dgm:cxn modelId="{C7AB812A-2B35-4C44-A09B-67D8A5A5F967}" type="presOf" srcId="{11CEAF5D-E633-4029-85EB-2DA3E4600BEE}" destId="{73FEAD17-811A-4BB1-B4BA-F31B3D93D4E2}" srcOrd="0" destOrd="0" presId="urn:microsoft.com/office/officeart/2008/layout/HorizontalMultiLevelHierarchy"/>
    <dgm:cxn modelId="{E985698D-E8F9-4346-878A-919AD3A8405D}" type="presOf" srcId="{FC0CAF5B-169E-447F-807E-E590024313F9}" destId="{9F84BCAA-A695-4617-81A6-5B0BFFFE98A9}" srcOrd="0" destOrd="0" presId="urn:microsoft.com/office/officeart/2008/layout/HorizontalMultiLevelHierarchy"/>
    <dgm:cxn modelId="{EB29F00A-DCEA-4631-91D6-8CCEDD85989F}" type="presParOf" srcId="{50DB2727-283F-4D77-9783-6DC8034CB236}" destId="{6784C773-F922-4356-9F86-31BA82961D18}" srcOrd="0" destOrd="0" presId="urn:microsoft.com/office/officeart/2008/layout/HorizontalMultiLevelHierarchy"/>
    <dgm:cxn modelId="{BD9C63FB-CA25-4184-A7CE-620837C1EE4F}" type="presParOf" srcId="{6784C773-F922-4356-9F86-31BA82961D18}" destId="{73FEAD17-811A-4BB1-B4BA-F31B3D93D4E2}" srcOrd="0" destOrd="0" presId="urn:microsoft.com/office/officeart/2008/layout/HorizontalMultiLevelHierarchy"/>
    <dgm:cxn modelId="{528050C5-849A-4A11-ACAF-59ABB4C79BA8}" type="presParOf" srcId="{6784C773-F922-4356-9F86-31BA82961D18}" destId="{E607DF37-09CA-4E45-BA58-01A1DD06C8CA}" srcOrd="1" destOrd="0" presId="urn:microsoft.com/office/officeart/2008/layout/HorizontalMultiLevelHierarchy"/>
    <dgm:cxn modelId="{36759061-EE98-49F6-AB86-867B64F0CE41}" type="presParOf" srcId="{E607DF37-09CA-4E45-BA58-01A1DD06C8CA}" destId="{2AF63DAB-1DF7-4171-87B0-1C4AE13EF0E4}" srcOrd="0" destOrd="0" presId="urn:microsoft.com/office/officeart/2008/layout/HorizontalMultiLevelHierarchy"/>
    <dgm:cxn modelId="{7671129D-D89C-4353-8501-F2E0C66007D1}" type="presParOf" srcId="{2AF63DAB-1DF7-4171-87B0-1C4AE13EF0E4}" destId="{6ADC3397-1C24-463D-9BDD-7BE635DF1509}" srcOrd="0" destOrd="0" presId="urn:microsoft.com/office/officeart/2008/layout/HorizontalMultiLevelHierarchy"/>
    <dgm:cxn modelId="{8931FA70-8798-4B75-B317-9C06DF136BF2}" type="presParOf" srcId="{E607DF37-09CA-4E45-BA58-01A1DD06C8CA}" destId="{6B2BC21B-34ED-4D31-BB8A-85D93569A6B9}" srcOrd="1" destOrd="0" presId="urn:microsoft.com/office/officeart/2008/layout/HorizontalMultiLevelHierarchy"/>
    <dgm:cxn modelId="{58DADAFC-AC2D-4599-B2A0-72944E4882F3}" type="presParOf" srcId="{6B2BC21B-34ED-4D31-BB8A-85D93569A6B9}" destId="{17A6D2BF-BB85-4AF6-9859-0A6B3C94C8E3}" srcOrd="0" destOrd="0" presId="urn:microsoft.com/office/officeart/2008/layout/HorizontalMultiLevelHierarchy"/>
    <dgm:cxn modelId="{1E9457AD-DC3D-4412-B993-4258B17D7744}" type="presParOf" srcId="{6B2BC21B-34ED-4D31-BB8A-85D93569A6B9}" destId="{D971438F-BDFC-4EBC-B833-C304AFA9CA51}" srcOrd="1" destOrd="0" presId="urn:microsoft.com/office/officeart/2008/layout/HorizontalMultiLevelHierarchy"/>
    <dgm:cxn modelId="{4A9B6B11-3395-49B2-87B2-32D30A2BCAE2}" type="presParOf" srcId="{E607DF37-09CA-4E45-BA58-01A1DD06C8CA}" destId="{ED469971-0DEB-4C2F-A72E-1112D5C4322D}" srcOrd="2" destOrd="0" presId="urn:microsoft.com/office/officeart/2008/layout/HorizontalMultiLevelHierarchy"/>
    <dgm:cxn modelId="{44CEE102-6B90-42B1-A22A-F856B2221850}" type="presParOf" srcId="{ED469971-0DEB-4C2F-A72E-1112D5C4322D}" destId="{554496BE-E3CD-4F45-BD32-2392F624A278}" srcOrd="0" destOrd="0" presId="urn:microsoft.com/office/officeart/2008/layout/HorizontalMultiLevelHierarchy"/>
    <dgm:cxn modelId="{7429C022-8F20-4CEF-BE94-485F9903A4DA}" type="presParOf" srcId="{E607DF37-09CA-4E45-BA58-01A1DD06C8CA}" destId="{51B6DE5A-0463-460F-A4D0-B31DA7230AA8}" srcOrd="3" destOrd="0" presId="urn:microsoft.com/office/officeart/2008/layout/HorizontalMultiLevelHierarchy"/>
    <dgm:cxn modelId="{8E22CA0B-53B0-4ACD-8B91-5D7BB293EC21}" type="presParOf" srcId="{51B6DE5A-0463-460F-A4D0-B31DA7230AA8}" destId="{30206BF4-83F5-4722-94B3-C42768D66A62}" srcOrd="0" destOrd="0" presId="urn:microsoft.com/office/officeart/2008/layout/HorizontalMultiLevelHierarchy"/>
    <dgm:cxn modelId="{210090BF-19F2-4186-B70B-98FD03CE9DEE}" type="presParOf" srcId="{51B6DE5A-0463-460F-A4D0-B31DA7230AA8}" destId="{8E133444-AA99-4CDD-A675-D5329378B6E8}" srcOrd="1" destOrd="0" presId="urn:microsoft.com/office/officeart/2008/layout/HorizontalMultiLevelHierarchy"/>
    <dgm:cxn modelId="{6096D88B-B495-46D4-9A66-092C1EB7087D}" type="presParOf" srcId="{E607DF37-09CA-4E45-BA58-01A1DD06C8CA}" destId="{447524D2-E44B-47B9-BFC0-97CB2F7791A1}" srcOrd="4" destOrd="0" presId="urn:microsoft.com/office/officeart/2008/layout/HorizontalMultiLevelHierarchy"/>
    <dgm:cxn modelId="{916EEEE0-7A28-4B10-BFAD-4C70BDADB544}" type="presParOf" srcId="{447524D2-E44B-47B9-BFC0-97CB2F7791A1}" destId="{9EA3CA89-972B-47ED-A04F-462DDA1CCF39}" srcOrd="0" destOrd="0" presId="urn:microsoft.com/office/officeart/2008/layout/HorizontalMultiLevelHierarchy"/>
    <dgm:cxn modelId="{EEC06B63-14C9-4AD2-B961-3AE25309D686}" type="presParOf" srcId="{E607DF37-09CA-4E45-BA58-01A1DD06C8CA}" destId="{EFBB10AA-DBF0-4899-AA52-06D6858B8EC7}" srcOrd="5" destOrd="0" presId="urn:microsoft.com/office/officeart/2008/layout/HorizontalMultiLevelHierarchy"/>
    <dgm:cxn modelId="{938D87F7-9BCB-4A09-ACDD-E7B44AACF263}" type="presParOf" srcId="{EFBB10AA-DBF0-4899-AA52-06D6858B8EC7}" destId="{DDA11668-2204-4E00-BE0E-954D6D1EEF27}" srcOrd="0" destOrd="0" presId="urn:microsoft.com/office/officeart/2008/layout/HorizontalMultiLevelHierarchy"/>
    <dgm:cxn modelId="{73AC89F6-6602-4DA3-8DE5-0E10E807C1DD}" type="presParOf" srcId="{EFBB10AA-DBF0-4899-AA52-06D6858B8EC7}" destId="{3ABED38B-0676-4109-92AD-2B8CB2AA5FBB}" srcOrd="1" destOrd="0" presId="urn:microsoft.com/office/officeart/2008/layout/HorizontalMultiLevelHierarchy"/>
    <dgm:cxn modelId="{9A125FFA-F90C-44D9-916F-25FBB2873301}" type="presParOf" srcId="{E607DF37-09CA-4E45-BA58-01A1DD06C8CA}" destId="{9F84BCAA-A695-4617-81A6-5B0BFFFE98A9}" srcOrd="6" destOrd="0" presId="urn:microsoft.com/office/officeart/2008/layout/HorizontalMultiLevelHierarchy"/>
    <dgm:cxn modelId="{DEEA414D-305E-48BA-8B40-C8C814D82960}" type="presParOf" srcId="{9F84BCAA-A695-4617-81A6-5B0BFFFE98A9}" destId="{44CDF554-518E-4F5A-9FAA-639EC5B331A1}" srcOrd="0" destOrd="0" presId="urn:microsoft.com/office/officeart/2008/layout/HorizontalMultiLevelHierarchy"/>
    <dgm:cxn modelId="{55A9C2D3-6BA0-4374-84F5-A9627C96358D}" type="presParOf" srcId="{E607DF37-09CA-4E45-BA58-01A1DD06C8CA}" destId="{CD8FCB70-A39E-4881-A6C9-BEAF8EAECACD}" srcOrd="7" destOrd="0" presId="urn:microsoft.com/office/officeart/2008/layout/HorizontalMultiLevelHierarchy"/>
    <dgm:cxn modelId="{2F37CC45-A5BA-4D23-9CE5-1EEC0387D0C6}" type="presParOf" srcId="{CD8FCB70-A39E-4881-A6C9-BEAF8EAECACD}" destId="{086A407D-77B6-4726-8AE2-C785B93915F8}" srcOrd="0" destOrd="0" presId="urn:microsoft.com/office/officeart/2008/layout/HorizontalMultiLevelHierarchy"/>
    <dgm:cxn modelId="{7C99E4EA-4CB2-463F-876C-EE01DD4E42C7}" type="presParOf" srcId="{CD8FCB70-A39E-4881-A6C9-BEAF8EAECACD}" destId="{16C0B7A2-9D7B-4E2A-B1FA-0E65DD8D4315}" srcOrd="1" destOrd="0" presId="urn:microsoft.com/office/officeart/2008/layout/HorizontalMultiLevelHierarchy"/>
    <dgm:cxn modelId="{1DBD32E6-8C54-4B3D-B3C8-CC1F34BE0A4D}" type="presParOf" srcId="{E607DF37-09CA-4E45-BA58-01A1DD06C8CA}" destId="{A251FE28-5968-411B-9612-887BE48AF5C7}" srcOrd="8" destOrd="0" presId="urn:microsoft.com/office/officeart/2008/layout/HorizontalMultiLevelHierarchy"/>
    <dgm:cxn modelId="{A014999B-88DA-475D-A867-3C3A07D54751}" type="presParOf" srcId="{A251FE28-5968-411B-9612-887BE48AF5C7}" destId="{A4C9CB81-2745-49F1-B8EF-DAE15FEB9B43}" srcOrd="0" destOrd="0" presId="urn:microsoft.com/office/officeart/2008/layout/HorizontalMultiLevelHierarchy"/>
    <dgm:cxn modelId="{B63BC010-8022-4D7D-8741-4DD4446B3E75}" type="presParOf" srcId="{E607DF37-09CA-4E45-BA58-01A1DD06C8CA}" destId="{B6D8850F-5537-47FB-92E1-2B79F4F58834}" srcOrd="9" destOrd="0" presId="urn:microsoft.com/office/officeart/2008/layout/HorizontalMultiLevelHierarchy"/>
    <dgm:cxn modelId="{7A5D8247-FB4F-4702-B66C-E750C343BCB1}" type="presParOf" srcId="{B6D8850F-5537-47FB-92E1-2B79F4F58834}" destId="{06B912B0-C1DB-49A1-AFBC-DBB6E2AC0DC1}" srcOrd="0" destOrd="0" presId="urn:microsoft.com/office/officeart/2008/layout/HorizontalMultiLevelHierarchy"/>
    <dgm:cxn modelId="{7E570FB5-E89D-4E66-B921-DF7772C757F4}" type="presParOf" srcId="{B6D8850F-5537-47FB-92E1-2B79F4F58834}" destId="{22FC8E88-33CF-44A2-A945-6614C1EBAC1F}" srcOrd="1" destOrd="0" presId="urn:microsoft.com/office/officeart/2008/layout/HorizontalMultiLevelHierarchy"/>
    <dgm:cxn modelId="{C0932FB6-5C9C-4D22-8F8A-612803A7F45C}" type="presParOf" srcId="{E607DF37-09CA-4E45-BA58-01A1DD06C8CA}" destId="{A5EE5605-0A3C-4B8E-BDF1-8CE4154FBD13}" srcOrd="10" destOrd="0" presId="urn:microsoft.com/office/officeart/2008/layout/HorizontalMultiLevelHierarchy"/>
    <dgm:cxn modelId="{FF62E39C-FC6E-4E3E-A739-8A42BDE95AE8}" type="presParOf" srcId="{A5EE5605-0A3C-4B8E-BDF1-8CE4154FBD13}" destId="{7A428767-F4C9-4CA7-AD78-E3D9A95A4A99}" srcOrd="0" destOrd="0" presId="urn:microsoft.com/office/officeart/2008/layout/HorizontalMultiLevelHierarchy"/>
    <dgm:cxn modelId="{80C08AD5-C452-4F32-A680-608838988215}" type="presParOf" srcId="{E607DF37-09CA-4E45-BA58-01A1DD06C8CA}" destId="{B79FCC56-BAF6-47DF-B189-8786914F5B31}" srcOrd="11" destOrd="0" presId="urn:microsoft.com/office/officeart/2008/layout/HorizontalMultiLevelHierarchy"/>
    <dgm:cxn modelId="{C8D16E9C-43E4-43CD-9E71-1944E3FE66D9}" type="presParOf" srcId="{B79FCC56-BAF6-47DF-B189-8786914F5B31}" destId="{CD915CBA-507F-4B82-B9A2-5552F6141EC4}" srcOrd="0" destOrd="0" presId="urn:microsoft.com/office/officeart/2008/layout/HorizontalMultiLevelHierarchy"/>
    <dgm:cxn modelId="{7E5081FC-2B5F-4542-B2BD-F4FC7A5A8FFB}" type="presParOf" srcId="{B79FCC56-BAF6-47DF-B189-8786914F5B31}" destId="{D43BD508-8592-4291-9289-97695BD0C6A9}" srcOrd="1" destOrd="0" presId="urn:microsoft.com/office/officeart/2008/layout/HorizontalMultiLevelHierarchy"/>
    <dgm:cxn modelId="{B962E718-AACD-45E2-B6FF-4DB072518F97}" type="presParOf" srcId="{E607DF37-09CA-4E45-BA58-01A1DD06C8CA}" destId="{C29714C1-F60D-4269-897B-46C1358F255A}" srcOrd="12" destOrd="0" presId="urn:microsoft.com/office/officeart/2008/layout/HorizontalMultiLevelHierarchy"/>
    <dgm:cxn modelId="{3B79022D-C747-46A1-8175-AD599F6F605B}" type="presParOf" srcId="{C29714C1-F60D-4269-897B-46C1358F255A}" destId="{E78E9B95-B232-461A-B0F1-028C589A0F50}" srcOrd="0" destOrd="0" presId="urn:microsoft.com/office/officeart/2008/layout/HorizontalMultiLevelHierarchy"/>
    <dgm:cxn modelId="{2625E5A0-A4CE-4EEB-9D29-3F7AD23CF706}" type="presParOf" srcId="{E607DF37-09CA-4E45-BA58-01A1DD06C8CA}" destId="{10C8D99B-8E13-4CF9-A806-1ADC584260A0}" srcOrd="13" destOrd="0" presId="urn:microsoft.com/office/officeart/2008/layout/HorizontalMultiLevelHierarchy"/>
    <dgm:cxn modelId="{35DCC076-F28C-4094-AEC9-4C9F9AC474F8}" type="presParOf" srcId="{10C8D99B-8E13-4CF9-A806-1ADC584260A0}" destId="{B6E442D8-9A01-47FB-A3C1-1E246A859087}" srcOrd="0" destOrd="0" presId="urn:microsoft.com/office/officeart/2008/layout/HorizontalMultiLevelHierarchy"/>
    <dgm:cxn modelId="{68EE6424-C236-4BF3-BF9D-55597310D83F}" type="presParOf" srcId="{10C8D99B-8E13-4CF9-A806-1ADC584260A0}" destId="{B082C299-9B4F-47E8-A6F5-25949545FB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C01DE-8C02-43D2-A0C0-2583BF42E9E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F58C4B-DC96-4080-8446-BD0EE4710E16}">
      <dgm:prSet phldrT="[Текст]"/>
      <dgm:spPr/>
      <dgm:t>
        <a:bodyPr/>
        <a:lstStyle/>
        <a:p>
          <a:r>
            <a:rPr lang="uk-UA" dirty="0" smtClean="0"/>
            <a:t>Хвороби</a:t>
          </a:r>
          <a:endParaRPr lang="ru-RU" dirty="0"/>
        </a:p>
      </dgm:t>
    </dgm:pt>
    <dgm:pt modelId="{3C625088-39FA-478F-9D5B-20735FCC39F5}" type="parTrans" cxnId="{EA674B10-7FA0-4007-8DD8-4CAC49ED57A4}">
      <dgm:prSet/>
      <dgm:spPr/>
      <dgm:t>
        <a:bodyPr/>
        <a:lstStyle/>
        <a:p>
          <a:endParaRPr lang="ru-RU"/>
        </a:p>
      </dgm:t>
    </dgm:pt>
    <dgm:pt modelId="{D3242C3C-944F-46C5-AEF1-D2430166FF32}" type="sibTrans" cxnId="{EA674B10-7FA0-4007-8DD8-4CAC49ED57A4}">
      <dgm:prSet/>
      <dgm:spPr/>
      <dgm:t>
        <a:bodyPr/>
        <a:lstStyle/>
        <a:p>
          <a:endParaRPr lang="ru-RU"/>
        </a:p>
      </dgm:t>
    </dgm:pt>
    <dgm:pt modelId="{8A5B9D4D-6E62-4304-A193-EA8E3FDC0572}">
      <dgm:prSet phldrT="[Текст]"/>
      <dgm:spPr/>
      <dgm:t>
        <a:bodyPr/>
        <a:lstStyle/>
        <a:p>
          <a:r>
            <a:rPr lang="uk-UA" dirty="0" smtClean="0"/>
            <a:t>внутрішні</a:t>
          </a:r>
          <a:endParaRPr lang="ru-RU" dirty="0"/>
        </a:p>
      </dgm:t>
    </dgm:pt>
    <dgm:pt modelId="{2399BB07-B562-45D7-BD9F-5437140452D6}" type="parTrans" cxnId="{891E3085-1A30-4E4E-815E-7ACA1FF35E02}">
      <dgm:prSet/>
      <dgm:spPr/>
      <dgm:t>
        <a:bodyPr/>
        <a:lstStyle/>
        <a:p>
          <a:endParaRPr lang="ru-RU"/>
        </a:p>
      </dgm:t>
    </dgm:pt>
    <dgm:pt modelId="{A976D553-8B90-4573-A56E-A4727AE48FB8}" type="sibTrans" cxnId="{891E3085-1A30-4E4E-815E-7ACA1FF35E02}">
      <dgm:prSet/>
      <dgm:spPr/>
      <dgm:t>
        <a:bodyPr/>
        <a:lstStyle/>
        <a:p>
          <a:endParaRPr lang="ru-RU"/>
        </a:p>
      </dgm:t>
    </dgm:pt>
    <dgm:pt modelId="{66759215-0C10-4D9E-B7D6-C7A6EE669625}">
      <dgm:prSet phldrT="[Текст]"/>
      <dgm:spPr/>
      <dgm:t>
        <a:bodyPr/>
        <a:lstStyle/>
        <a:p>
          <a:r>
            <a:rPr lang="uk-UA" dirty="0" smtClean="0"/>
            <a:t>хірургічні</a:t>
          </a:r>
          <a:endParaRPr lang="ru-RU" dirty="0"/>
        </a:p>
      </dgm:t>
    </dgm:pt>
    <dgm:pt modelId="{9D2C2ACB-204C-49E4-B2F7-F2D1B99DE43A}" type="parTrans" cxnId="{0703CA9B-BC80-4F66-A71D-A59C3890DFEF}">
      <dgm:prSet/>
      <dgm:spPr/>
      <dgm:t>
        <a:bodyPr/>
        <a:lstStyle/>
        <a:p>
          <a:endParaRPr lang="ru-RU"/>
        </a:p>
      </dgm:t>
    </dgm:pt>
    <dgm:pt modelId="{7EE9CB38-1F20-4A2A-B4DC-59BE40657A9A}" type="sibTrans" cxnId="{0703CA9B-BC80-4F66-A71D-A59C3890DFEF}">
      <dgm:prSet/>
      <dgm:spPr/>
      <dgm:t>
        <a:bodyPr/>
        <a:lstStyle/>
        <a:p>
          <a:endParaRPr lang="ru-RU"/>
        </a:p>
      </dgm:t>
    </dgm:pt>
    <dgm:pt modelId="{6E6D9237-65E8-499B-A27F-4DF9DB582E30}">
      <dgm:prSet phldrT="[Текст]"/>
      <dgm:spPr/>
      <dgm:t>
        <a:bodyPr/>
        <a:lstStyle/>
        <a:p>
          <a:r>
            <a:rPr lang="uk-UA" dirty="0" smtClean="0"/>
            <a:t>спадкові</a:t>
          </a:r>
          <a:endParaRPr lang="ru-RU" dirty="0"/>
        </a:p>
      </dgm:t>
    </dgm:pt>
    <dgm:pt modelId="{7F0F82D9-8C4F-40EC-8D1E-0BC2AD125516}" type="parTrans" cxnId="{C7691755-87E7-49F8-A345-E9E26300FDEA}">
      <dgm:prSet/>
      <dgm:spPr/>
      <dgm:t>
        <a:bodyPr/>
        <a:lstStyle/>
        <a:p>
          <a:endParaRPr lang="ru-RU"/>
        </a:p>
      </dgm:t>
    </dgm:pt>
    <dgm:pt modelId="{46E5BC92-2CA3-49B0-B536-02A312AF3DCE}" type="sibTrans" cxnId="{C7691755-87E7-49F8-A345-E9E26300FDEA}">
      <dgm:prSet/>
      <dgm:spPr/>
      <dgm:t>
        <a:bodyPr/>
        <a:lstStyle/>
        <a:p>
          <a:endParaRPr lang="ru-RU"/>
        </a:p>
      </dgm:t>
    </dgm:pt>
    <dgm:pt modelId="{A58EAB7D-9FD8-4BFD-B60E-6196BCFC30DC}">
      <dgm:prSet phldrT="[Текст]"/>
      <dgm:spPr/>
      <dgm:t>
        <a:bodyPr/>
        <a:lstStyle/>
        <a:p>
          <a:r>
            <a:rPr lang="uk-UA" dirty="0" smtClean="0"/>
            <a:t>онкологічні</a:t>
          </a:r>
          <a:endParaRPr lang="ru-RU" dirty="0"/>
        </a:p>
      </dgm:t>
    </dgm:pt>
    <dgm:pt modelId="{7CB462C2-5BCC-4989-BCEF-692070E8E8A4}" type="parTrans" cxnId="{72A0F453-8918-4134-B8B8-9D0246F2B086}">
      <dgm:prSet/>
      <dgm:spPr/>
      <dgm:t>
        <a:bodyPr/>
        <a:lstStyle/>
        <a:p>
          <a:endParaRPr lang="ru-RU"/>
        </a:p>
      </dgm:t>
    </dgm:pt>
    <dgm:pt modelId="{82C1C7F5-EFD5-4341-88DE-F7BDAED46C8F}" type="sibTrans" cxnId="{72A0F453-8918-4134-B8B8-9D0246F2B086}">
      <dgm:prSet/>
      <dgm:spPr/>
      <dgm:t>
        <a:bodyPr/>
        <a:lstStyle/>
        <a:p>
          <a:endParaRPr lang="ru-RU"/>
        </a:p>
      </dgm:t>
    </dgm:pt>
    <dgm:pt modelId="{9E74D6B8-74D4-434B-9B94-E91EB5389BC9}">
      <dgm:prSet phldrT="[Текст]"/>
      <dgm:spPr/>
      <dgm:t>
        <a:bodyPr/>
        <a:lstStyle/>
        <a:p>
          <a:r>
            <a:rPr lang="uk-UA" dirty="0" smtClean="0"/>
            <a:t>інфекційні</a:t>
          </a:r>
          <a:endParaRPr lang="ru-RU" dirty="0"/>
        </a:p>
      </dgm:t>
    </dgm:pt>
    <dgm:pt modelId="{EBC5AB6E-9369-4B1C-BBEB-53EE110E0292}" type="parTrans" cxnId="{D3615C74-BCEB-4A9D-A592-0A46E3D4EB99}">
      <dgm:prSet/>
      <dgm:spPr/>
      <dgm:t>
        <a:bodyPr/>
        <a:lstStyle/>
        <a:p>
          <a:endParaRPr lang="ru-RU"/>
        </a:p>
      </dgm:t>
    </dgm:pt>
    <dgm:pt modelId="{909A2AAE-3AA8-4562-BB0A-489B8B335CF9}" type="sibTrans" cxnId="{D3615C74-BCEB-4A9D-A592-0A46E3D4EB99}">
      <dgm:prSet/>
      <dgm:spPr/>
      <dgm:t>
        <a:bodyPr/>
        <a:lstStyle/>
        <a:p>
          <a:endParaRPr lang="ru-RU"/>
        </a:p>
      </dgm:t>
    </dgm:pt>
    <dgm:pt modelId="{49C6DDD6-7F73-4ADE-B5B8-E73CD3BFC81E}">
      <dgm:prSet phldrT="[Текст]"/>
      <dgm:spPr/>
      <dgm:t>
        <a:bodyPr/>
        <a:lstStyle/>
        <a:p>
          <a:r>
            <a:rPr lang="uk-UA" dirty="0" smtClean="0"/>
            <a:t>Ті, що передаються статевим шляхом</a:t>
          </a:r>
          <a:endParaRPr lang="ru-RU" dirty="0"/>
        </a:p>
      </dgm:t>
    </dgm:pt>
    <dgm:pt modelId="{347D7C40-4FDF-4002-9C82-C027AB9ADBCA}" type="parTrans" cxnId="{3F100F18-9505-407D-941D-8F30F82D39D5}">
      <dgm:prSet/>
      <dgm:spPr/>
      <dgm:t>
        <a:bodyPr/>
        <a:lstStyle/>
        <a:p>
          <a:endParaRPr lang="ru-RU"/>
        </a:p>
      </dgm:t>
    </dgm:pt>
    <dgm:pt modelId="{2822CE59-A1C1-4126-B0E8-2101CF4C9402}" type="sibTrans" cxnId="{3F100F18-9505-407D-941D-8F30F82D39D5}">
      <dgm:prSet/>
      <dgm:spPr/>
      <dgm:t>
        <a:bodyPr/>
        <a:lstStyle/>
        <a:p>
          <a:endParaRPr lang="ru-RU"/>
        </a:p>
      </dgm:t>
    </dgm:pt>
    <dgm:pt modelId="{67539589-FE98-4301-B82B-504D8222055B}" type="pres">
      <dgm:prSet presAssocID="{015C01DE-8C02-43D2-A0C0-2583BF42E9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3E2B4-1C00-4910-8478-F01DD7379CA6}" type="pres">
      <dgm:prSet presAssocID="{C2F58C4B-DC96-4080-8446-BD0EE4710E16}" presName="root1" presStyleCnt="0"/>
      <dgm:spPr/>
    </dgm:pt>
    <dgm:pt modelId="{19A1738C-2D33-46CD-9ABB-A433F644512E}" type="pres">
      <dgm:prSet presAssocID="{C2F58C4B-DC96-4080-8446-BD0EE4710E1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04454-9A6B-45BA-8EDF-7EE6AC004454}" type="pres">
      <dgm:prSet presAssocID="{C2F58C4B-DC96-4080-8446-BD0EE4710E16}" presName="level2hierChild" presStyleCnt="0"/>
      <dgm:spPr/>
    </dgm:pt>
    <dgm:pt modelId="{357BDCAA-C2C0-4035-96F5-6E0E7650C2E2}" type="pres">
      <dgm:prSet presAssocID="{2399BB07-B562-45D7-BD9F-5437140452D6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53D197A7-A7B3-4CD3-AB0C-D5FE8AC59819}" type="pres">
      <dgm:prSet presAssocID="{2399BB07-B562-45D7-BD9F-5437140452D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A3D067D-E1D9-406E-AB18-5366D4777A0E}" type="pres">
      <dgm:prSet presAssocID="{8A5B9D4D-6E62-4304-A193-EA8E3FDC0572}" presName="root2" presStyleCnt="0"/>
      <dgm:spPr/>
    </dgm:pt>
    <dgm:pt modelId="{A672C6DB-CAD0-4E14-9B65-C23C3A2991A1}" type="pres">
      <dgm:prSet presAssocID="{8A5B9D4D-6E62-4304-A193-EA8E3FDC0572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FAB77-C8D0-4B97-9868-4C497452D41C}" type="pres">
      <dgm:prSet presAssocID="{8A5B9D4D-6E62-4304-A193-EA8E3FDC0572}" presName="level3hierChild" presStyleCnt="0"/>
      <dgm:spPr/>
    </dgm:pt>
    <dgm:pt modelId="{6DF518E4-9853-4BC9-BACD-D05ACC47289C}" type="pres">
      <dgm:prSet presAssocID="{9D2C2ACB-204C-49E4-B2F7-F2D1B99DE43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03262471-ADA2-4D4B-8D6B-98ACA59A67FC}" type="pres">
      <dgm:prSet presAssocID="{9D2C2ACB-204C-49E4-B2F7-F2D1B99DE43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118D8BF-D296-4209-9568-3FC0CBD0298D}" type="pres">
      <dgm:prSet presAssocID="{66759215-0C10-4D9E-B7D6-C7A6EE669625}" presName="root2" presStyleCnt="0"/>
      <dgm:spPr/>
    </dgm:pt>
    <dgm:pt modelId="{99A8BBAD-B45E-43F4-BCD8-D44B570D091E}" type="pres">
      <dgm:prSet presAssocID="{66759215-0C10-4D9E-B7D6-C7A6EE669625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E69CF-78C5-4580-BF4B-8348BD914F57}" type="pres">
      <dgm:prSet presAssocID="{66759215-0C10-4D9E-B7D6-C7A6EE669625}" presName="level3hierChild" presStyleCnt="0"/>
      <dgm:spPr/>
    </dgm:pt>
    <dgm:pt modelId="{11135217-F2EB-4831-A79E-1EB1D3FC2467}" type="pres">
      <dgm:prSet presAssocID="{7F0F82D9-8C4F-40EC-8D1E-0BC2AD12551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BD6ED855-3572-4EFE-A9D5-FA04309DFD25}" type="pres">
      <dgm:prSet presAssocID="{7F0F82D9-8C4F-40EC-8D1E-0BC2AD12551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77B4CB19-1B51-4705-86C2-31657D900FF4}" type="pres">
      <dgm:prSet presAssocID="{6E6D9237-65E8-499B-A27F-4DF9DB582E30}" presName="root2" presStyleCnt="0"/>
      <dgm:spPr/>
    </dgm:pt>
    <dgm:pt modelId="{7AA8876C-DB10-4A46-9015-B3ECE1E61BA2}" type="pres">
      <dgm:prSet presAssocID="{6E6D9237-65E8-499B-A27F-4DF9DB582E3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E6696-EED5-4853-A1DF-30CEEFF36DE8}" type="pres">
      <dgm:prSet presAssocID="{6E6D9237-65E8-499B-A27F-4DF9DB582E30}" presName="level3hierChild" presStyleCnt="0"/>
      <dgm:spPr/>
    </dgm:pt>
    <dgm:pt modelId="{BE980BFF-3A13-4416-9263-7010468A5A41}" type="pres">
      <dgm:prSet presAssocID="{7CB462C2-5BCC-4989-BCEF-692070E8E8A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AE1691CA-A525-4A2D-A38D-0891BD72B695}" type="pres">
      <dgm:prSet presAssocID="{7CB462C2-5BCC-4989-BCEF-692070E8E8A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5AF2AFE-2D09-40AD-A261-C3D4E949073D}" type="pres">
      <dgm:prSet presAssocID="{A58EAB7D-9FD8-4BFD-B60E-6196BCFC30DC}" presName="root2" presStyleCnt="0"/>
      <dgm:spPr/>
    </dgm:pt>
    <dgm:pt modelId="{96177229-AD85-4413-997F-03F8D4F932A7}" type="pres">
      <dgm:prSet presAssocID="{A58EAB7D-9FD8-4BFD-B60E-6196BCFC30D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0A0566-69B9-4EBF-BFD2-BD790012AC37}" type="pres">
      <dgm:prSet presAssocID="{A58EAB7D-9FD8-4BFD-B60E-6196BCFC30DC}" presName="level3hierChild" presStyleCnt="0"/>
      <dgm:spPr/>
    </dgm:pt>
    <dgm:pt modelId="{F3D0241C-609B-49B8-BBFB-8936EB5191CA}" type="pres">
      <dgm:prSet presAssocID="{EBC5AB6E-9369-4B1C-BBEB-53EE110E0292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11AFF335-3D7F-47EA-8DA3-45E3C1388D13}" type="pres">
      <dgm:prSet presAssocID="{EBC5AB6E-9369-4B1C-BBEB-53EE110E029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9E5437E-F15C-4A25-9D13-8D579213F709}" type="pres">
      <dgm:prSet presAssocID="{9E74D6B8-74D4-434B-9B94-E91EB5389BC9}" presName="root2" presStyleCnt="0"/>
      <dgm:spPr/>
    </dgm:pt>
    <dgm:pt modelId="{06B1735A-C5CE-44A5-8285-4EC08FB1A1ED}" type="pres">
      <dgm:prSet presAssocID="{9E74D6B8-74D4-434B-9B94-E91EB5389BC9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E6A8C-EE13-4DD5-9BEB-6FD5637FD051}" type="pres">
      <dgm:prSet presAssocID="{9E74D6B8-74D4-434B-9B94-E91EB5389BC9}" presName="level3hierChild" presStyleCnt="0"/>
      <dgm:spPr/>
    </dgm:pt>
    <dgm:pt modelId="{5870C9D7-58D3-4D76-9FFF-396152E52F28}" type="pres">
      <dgm:prSet presAssocID="{347D7C40-4FDF-4002-9C82-C027AB9ADBCA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CA6B1B5-CFED-42A9-875F-5549A2F70F30}" type="pres">
      <dgm:prSet presAssocID="{347D7C40-4FDF-4002-9C82-C027AB9ADBC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69DD563-DA02-4674-85A9-FED7DD9AD97C}" type="pres">
      <dgm:prSet presAssocID="{49C6DDD6-7F73-4ADE-B5B8-E73CD3BFC81E}" presName="root2" presStyleCnt="0"/>
      <dgm:spPr/>
    </dgm:pt>
    <dgm:pt modelId="{7A9705A7-B739-4840-857B-79BC022102C5}" type="pres">
      <dgm:prSet presAssocID="{49C6DDD6-7F73-4ADE-B5B8-E73CD3BFC81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111F2-A9B5-413E-8DAE-184B8C6F9067}" type="pres">
      <dgm:prSet presAssocID="{49C6DDD6-7F73-4ADE-B5B8-E73CD3BFC81E}" presName="level3hierChild" presStyleCnt="0"/>
      <dgm:spPr/>
    </dgm:pt>
  </dgm:ptLst>
  <dgm:cxnLst>
    <dgm:cxn modelId="{D6EA744A-0682-4AF7-A32E-BB09A1421AA0}" type="presOf" srcId="{A58EAB7D-9FD8-4BFD-B60E-6196BCFC30DC}" destId="{96177229-AD85-4413-997F-03F8D4F932A7}" srcOrd="0" destOrd="0" presId="urn:microsoft.com/office/officeart/2008/layout/HorizontalMultiLevelHierarchy"/>
    <dgm:cxn modelId="{E8FAC2AE-A491-483F-9772-2E285184BF87}" type="presOf" srcId="{9D2C2ACB-204C-49E4-B2F7-F2D1B99DE43A}" destId="{03262471-ADA2-4D4B-8D6B-98ACA59A67FC}" srcOrd="1" destOrd="0" presId="urn:microsoft.com/office/officeart/2008/layout/HorizontalMultiLevelHierarchy"/>
    <dgm:cxn modelId="{891E3085-1A30-4E4E-815E-7ACA1FF35E02}" srcId="{C2F58C4B-DC96-4080-8446-BD0EE4710E16}" destId="{8A5B9D4D-6E62-4304-A193-EA8E3FDC0572}" srcOrd="0" destOrd="0" parTransId="{2399BB07-B562-45D7-BD9F-5437140452D6}" sibTransId="{A976D553-8B90-4573-A56E-A4727AE48FB8}"/>
    <dgm:cxn modelId="{C7691755-87E7-49F8-A345-E9E26300FDEA}" srcId="{C2F58C4B-DC96-4080-8446-BD0EE4710E16}" destId="{6E6D9237-65E8-499B-A27F-4DF9DB582E30}" srcOrd="2" destOrd="0" parTransId="{7F0F82D9-8C4F-40EC-8D1E-0BC2AD125516}" sibTransId="{46E5BC92-2CA3-49B0-B536-02A312AF3DCE}"/>
    <dgm:cxn modelId="{67147F11-F5E0-4A4D-9C6C-C63E3372A58D}" type="presOf" srcId="{347D7C40-4FDF-4002-9C82-C027AB9ADBCA}" destId="{1CA6B1B5-CFED-42A9-875F-5549A2F70F30}" srcOrd="1" destOrd="0" presId="urn:microsoft.com/office/officeart/2008/layout/HorizontalMultiLevelHierarchy"/>
    <dgm:cxn modelId="{767F8583-B02A-4083-A876-F2528329550E}" type="presOf" srcId="{015C01DE-8C02-43D2-A0C0-2583BF42E9EC}" destId="{67539589-FE98-4301-B82B-504D8222055B}" srcOrd="0" destOrd="0" presId="urn:microsoft.com/office/officeart/2008/layout/HorizontalMultiLevelHierarchy"/>
    <dgm:cxn modelId="{EA674B10-7FA0-4007-8DD8-4CAC49ED57A4}" srcId="{015C01DE-8C02-43D2-A0C0-2583BF42E9EC}" destId="{C2F58C4B-DC96-4080-8446-BD0EE4710E16}" srcOrd="0" destOrd="0" parTransId="{3C625088-39FA-478F-9D5B-20735FCC39F5}" sibTransId="{D3242C3C-944F-46C5-AEF1-D2430166FF32}"/>
    <dgm:cxn modelId="{05800B90-B457-4B61-BF03-E7BFC5CBD6EE}" type="presOf" srcId="{347D7C40-4FDF-4002-9C82-C027AB9ADBCA}" destId="{5870C9D7-58D3-4D76-9FFF-396152E52F28}" srcOrd="0" destOrd="0" presId="urn:microsoft.com/office/officeart/2008/layout/HorizontalMultiLevelHierarchy"/>
    <dgm:cxn modelId="{2630B452-A5F2-4F71-81FC-E636E794EECE}" type="presOf" srcId="{6E6D9237-65E8-499B-A27F-4DF9DB582E30}" destId="{7AA8876C-DB10-4A46-9015-B3ECE1E61BA2}" srcOrd="0" destOrd="0" presId="urn:microsoft.com/office/officeart/2008/layout/HorizontalMultiLevelHierarchy"/>
    <dgm:cxn modelId="{5CC04173-E309-4FBD-A591-1315EAAB8D47}" type="presOf" srcId="{8A5B9D4D-6E62-4304-A193-EA8E3FDC0572}" destId="{A672C6DB-CAD0-4E14-9B65-C23C3A2991A1}" srcOrd="0" destOrd="0" presId="urn:microsoft.com/office/officeart/2008/layout/HorizontalMultiLevelHierarchy"/>
    <dgm:cxn modelId="{A48F7A61-89B4-46DD-8B71-C2E67DE0478E}" type="presOf" srcId="{9E74D6B8-74D4-434B-9B94-E91EB5389BC9}" destId="{06B1735A-C5CE-44A5-8285-4EC08FB1A1ED}" srcOrd="0" destOrd="0" presId="urn:microsoft.com/office/officeart/2008/layout/HorizontalMultiLevelHierarchy"/>
    <dgm:cxn modelId="{A529DC25-2242-4B0D-902A-BCF701F18EA0}" type="presOf" srcId="{EBC5AB6E-9369-4B1C-BBEB-53EE110E0292}" destId="{11AFF335-3D7F-47EA-8DA3-45E3C1388D13}" srcOrd="1" destOrd="0" presId="urn:microsoft.com/office/officeart/2008/layout/HorizontalMultiLevelHierarchy"/>
    <dgm:cxn modelId="{F350EFC0-0E49-4D7D-A33B-03BEBA28D9BB}" type="presOf" srcId="{7CB462C2-5BCC-4989-BCEF-692070E8E8A4}" destId="{AE1691CA-A525-4A2D-A38D-0891BD72B695}" srcOrd="1" destOrd="0" presId="urn:microsoft.com/office/officeart/2008/layout/HorizontalMultiLevelHierarchy"/>
    <dgm:cxn modelId="{0703CA9B-BC80-4F66-A71D-A59C3890DFEF}" srcId="{C2F58C4B-DC96-4080-8446-BD0EE4710E16}" destId="{66759215-0C10-4D9E-B7D6-C7A6EE669625}" srcOrd="1" destOrd="0" parTransId="{9D2C2ACB-204C-49E4-B2F7-F2D1B99DE43A}" sibTransId="{7EE9CB38-1F20-4A2A-B4DC-59BE40657A9A}"/>
    <dgm:cxn modelId="{56B73486-BB79-4AA7-A8F4-8F056D179433}" type="presOf" srcId="{7CB462C2-5BCC-4989-BCEF-692070E8E8A4}" destId="{BE980BFF-3A13-4416-9263-7010468A5A41}" srcOrd="0" destOrd="0" presId="urn:microsoft.com/office/officeart/2008/layout/HorizontalMultiLevelHierarchy"/>
    <dgm:cxn modelId="{57D8F304-54A2-43ED-9B8A-E0F11644086D}" type="presOf" srcId="{7F0F82D9-8C4F-40EC-8D1E-0BC2AD125516}" destId="{11135217-F2EB-4831-A79E-1EB1D3FC2467}" srcOrd="0" destOrd="0" presId="urn:microsoft.com/office/officeart/2008/layout/HorizontalMultiLevelHierarchy"/>
    <dgm:cxn modelId="{9F0A45A6-2BBF-4A08-87E7-1754A226B026}" type="presOf" srcId="{C2F58C4B-DC96-4080-8446-BD0EE4710E16}" destId="{19A1738C-2D33-46CD-9ABB-A433F644512E}" srcOrd="0" destOrd="0" presId="urn:microsoft.com/office/officeart/2008/layout/HorizontalMultiLevelHierarchy"/>
    <dgm:cxn modelId="{3F100F18-9505-407D-941D-8F30F82D39D5}" srcId="{C2F58C4B-DC96-4080-8446-BD0EE4710E16}" destId="{49C6DDD6-7F73-4ADE-B5B8-E73CD3BFC81E}" srcOrd="5" destOrd="0" parTransId="{347D7C40-4FDF-4002-9C82-C027AB9ADBCA}" sibTransId="{2822CE59-A1C1-4126-B0E8-2101CF4C9402}"/>
    <dgm:cxn modelId="{45E55F90-694F-4E82-BA9F-DDC6D05C469F}" type="presOf" srcId="{7F0F82D9-8C4F-40EC-8D1E-0BC2AD125516}" destId="{BD6ED855-3572-4EFE-A9D5-FA04309DFD25}" srcOrd="1" destOrd="0" presId="urn:microsoft.com/office/officeart/2008/layout/HorizontalMultiLevelHierarchy"/>
    <dgm:cxn modelId="{B982882F-A44E-42C2-88B9-0B966C88E3EC}" type="presOf" srcId="{9D2C2ACB-204C-49E4-B2F7-F2D1B99DE43A}" destId="{6DF518E4-9853-4BC9-BACD-D05ACC47289C}" srcOrd="0" destOrd="0" presId="urn:microsoft.com/office/officeart/2008/layout/HorizontalMultiLevelHierarchy"/>
    <dgm:cxn modelId="{5AE96FE0-9D5B-4DBB-90DC-132443DD67D0}" type="presOf" srcId="{2399BB07-B562-45D7-BD9F-5437140452D6}" destId="{53D197A7-A7B3-4CD3-AB0C-D5FE8AC59819}" srcOrd="1" destOrd="0" presId="urn:microsoft.com/office/officeart/2008/layout/HorizontalMultiLevelHierarchy"/>
    <dgm:cxn modelId="{D3615C74-BCEB-4A9D-A592-0A46E3D4EB99}" srcId="{C2F58C4B-DC96-4080-8446-BD0EE4710E16}" destId="{9E74D6B8-74D4-434B-9B94-E91EB5389BC9}" srcOrd="4" destOrd="0" parTransId="{EBC5AB6E-9369-4B1C-BBEB-53EE110E0292}" sibTransId="{909A2AAE-3AA8-4562-BB0A-489B8B335CF9}"/>
    <dgm:cxn modelId="{72A0F453-8918-4134-B8B8-9D0246F2B086}" srcId="{C2F58C4B-DC96-4080-8446-BD0EE4710E16}" destId="{A58EAB7D-9FD8-4BFD-B60E-6196BCFC30DC}" srcOrd="3" destOrd="0" parTransId="{7CB462C2-5BCC-4989-BCEF-692070E8E8A4}" sibTransId="{82C1C7F5-EFD5-4341-88DE-F7BDAED46C8F}"/>
    <dgm:cxn modelId="{3D5C66A9-029B-473D-AA4C-2354F369B434}" type="presOf" srcId="{49C6DDD6-7F73-4ADE-B5B8-E73CD3BFC81E}" destId="{7A9705A7-B739-4840-857B-79BC022102C5}" srcOrd="0" destOrd="0" presId="urn:microsoft.com/office/officeart/2008/layout/HorizontalMultiLevelHierarchy"/>
    <dgm:cxn modelId="{77109300-26DB-4A79-B815-D8B1E9C5ACAA}" type="presOf" srcId="{66759215-0C10-4D9E-B7D6-C7A6EE669625}" destId="{99A8BBAD-B45E-43F4-BCD8-D44B570D091E}" srcOrd="0" destOrd="0" presId="urn:microsoft.com/office/officeart/2008/layout/HorizontalMultiLevelHierarchy"/>
    <dgm:cxn modelId="{705161A0-2F06-4BF0-8328-13192725B38A}" type="presOf" srcId="{EBC5AB6E-9369-4B1C-BBEB-53EE110E0292}" destId="{F3D0241C-609B-49B8-BBFB-8936EB5191CA}" srcOrd="0" destOrd="0" presId="urn:microsoft.com/office/officeart/2008/layout/HorizontalMultiLevelHierarchy"/>
    <dgm:cxn modelId="{E83A4980-B4C9-4118-8819-A26C2CBE3083}" type="presOf" srcId="{2399BB07-B562-45D7-BD9F-5437140452D6}" destId="{357BDCAA-C2C0-4035-96F5-6E0E7650C2E2}" srcOrd="0" destOrd="0" presId="urn:microsoft.com/office/officeart/2008/layout/HorizontalMultiLevelHierarchy"/>
    <dgm:cxn modelId="{3D8837C5-8509-4C6B-BEE8-772EA2DF10B5}" type="presParOf" srcId="{67539589-FE98-4301-B82B-504D8222055B}" destId="{7DA3E2B4-1C00-4910-8478-F01DD7379CA6}" srcOrd="0" destOrd="0" presId="urn:microsoft.com/office/officeart/2008/layout/HorizontalMultiLevelHierarchy"/>
    <dgm:cxn modelId="{394F7329-44CD-4850-A0D0-635EC66B6106}" type="presParOf" srcId="{7DA3E2B4-1C00-4910-8478-F01DD7379CA6}" destId="{19A1738C-2D33-46CD-9ABB-A433F644512E}" srcOrd="0" destOrd="0" presId="urn:microsoft.com/office/officeart/2008/layout/HorizontalMultiLevelHierarchy"/>
    <dgm:cxn modelId="{8D1595A9-481C-4C2A-BBAC-251870E8C134}" type="presParOf" srcId="{7DA3E2B4-1C00-4910-8478-F01DD7379CA6}" destId="{95604454-9A6B-45BA-8EDF-7EE6AC004454}" srcOrd="1" destOrd="0" presId="urn:microsoft.com/office/officeart/2008/layout/HorizontalMultiLevelHierarchy"/>
    <dgm:cxn modelId="{930FDBA8-A69A-47D1-A0E1-BE4554E526FE}" type="presParOf" srcId="{95604454-9A6B-45BA-8EDF-7EE6AC004454}" destId="{357BDCAA-C2C0-4035-96F5-6E0E7650C2E2}" srcOrd="0" destOrd="0" presId="urn:microsoft.com/office/officeart/2008/layout/HorizontalMultiLevelHierarchy"/>
    <dgm:cxn modelId="{9F43EDF9-2D47-4EE1-81C6-7B5969801F8A}" type="presParOf" srcId="{357BDCAA-C2C0-4035-96F5-6E0E7650C2E2}" destId="{53D197A7-A7B3-4CD3-AB0C-D5FE8AC59819}" srcOrd="0" destOrd="0" presId="urn:microsoft.com/office/officeart/2008/layout/HorizontalMultiLevelHierarchy"/>
    <dgm:cxn modelId="{1502D972-04AF-416D-A005-8CE47677FC73}" type="presParOf" srcId="{95604454-9A6B-45BA-8EDF-7EE6AC004454}" destId="{1A3D067D-E1D9-406E-AB18-5366D4777A0E}" srcOrd="1" destOrd="0" presId="urn:microsoft.com/office/officeart/2008/layout/HorizontalMultiLevelHierarchy"/>
    <dgm:cxn modelId="{2D45B82D-096E-43A2-AB36-2863DE69038C}" type="presParOf" srcId="{1A3D067D-E1D9-406E-AB18-5366D4777A0E}" destId="{A672C6DB-CAD0-4E14-9B65-C23C3A2991A1}" srcOrd="0" destOrd="0" presId="urn:microsoft.com/office/officeart/2008/layout/HorizontalMultiLevelHierarchy"/>
    <dgm:cxn modelId="{089E3A0E-1D43-4A77-B53C-A150F73BFE4E}" type="presParOf" srcId="{1A3D067D-E1D9-406E-AB18-5366D4777A0E}" destId="{BB9FAB77-C8D0-4B97-9868-4C497452D41C}" srcOrd="1" destOrd="0" presId="urn:microsoft.com/office/officeart/2008/layout/HorizontalMultiLevelHierarchy"/>
    <dgm:cxn modelId="{83260762-3604-493E-A252-19D8924E1DE5}" type="presParOf" srcId="{95604454-9A6B-45BA-8EDF-7EE6AC004454}" destId="{6DF518E4-9853-4BC9-BACD-D05ACC47289C}" srcOrd="2" destOrd="0" presId="urn:microsoft.com/office/officeart/2008/layout/HorizontalMultiLevelHierarchy"/>
    <dgm:cxn modelId="{3478BDC7-A9D9-452A-B300-A061F99D5D20}" type="presParOf" srcId="{6DF518E4-9853-4BC9-BACD-D05ACC47289C}" destId="{03262471-ADA2-4D4B-8D6B-98ACA59A67FC}" srcOrd="0" destOrd="0" presId="urn:microsoft.com/office/officeart/2008/layout/HorizontalMultiLevelHierarchy"/>
    <dgm:cxn modelId="{F8C7CBAE-936F-4CE7-ABCD-E72F1ECEBA08}" type="presParOf" srcId="{95604454-9A6B-45BA-8EDF-7EE6AC004454}" destId="{1118D8BF-D296-4209-9568-3FC0CBD0298D}" srcOrd="3" destOrd="0" presId="urn:microsoft.com/office/officeart/2008/layout/HorizontalMultiLevelHierarchy"/>
    <dgm:cxn modelId="{86E05EC3-B765-4E5A-A140-40126DF5710E}" type="presParOf" srcId="{1118D8BF-D296-4209-9568-3FC0CBD0298D}" destId="{99A8BBAD-B45E-43F4-BCD8-D44B570D091E}" srcOrd="0" destOrd="0" presId="urn:microsoft.com/office/officeart/2008/layout/HorizontalMultiLevelHierarchy"/>
    <dgm:cxn modelId="{DC76C0BC-2FEA-4264-BC43-C1C005E0541C}" type="presParOf" srcId="{1118D8BF-D296-4209-9568-3FC0CBD0298D}" destId="{4A6E69CF-78C5-4580-BF4B-8348BD914F57}" srcOrd="1" destOrd="0" presId="urn:microsoft.com/office/officeart/2008/layout/HorizontalMultiLevelHierarchy"/>
    <dgm:cxn modelId="{CF06E22C-9B77-43BF-9B0F-0F3F01DD6ED9}" type="presParOf" srcId="{95604454-9A6B-45BA-8EDF-7EE6AC004454}" destId="{11135217-F2EB-4831-A79E-1EB1D3FC2467}" srcOrd="4" destOrd="0" presId="urn:microsoft.com/office/officeart/2008/layout/HorizontalMultiLevelHierarchy"/>
    <dgm:cxn modelId="{43698334-FF35-4F6E-ACF6-17EFD47AD7D4}" type="presParOf" srcId="{11135217-F2EB-4831-A79E-1EB1D3FC2467}" destId="{BD6ED855-3572-4EFE-A9D5-FA04309DFD25}" srcOrd="0" destOrd="0" presId="urn:microsoft.com/office/officeart/2008/layout/HorizontalMultiLevelHierarchy"/>
    <dgm:cxn modelId="{9C9786CA-E3BD-4BBD-82E7-77B4306CC311}" type="presParOf" srcId="{95604454-9A6B-45BA-8EDF-7EE6AC004454}" destId="{77B4CB19-1B51-4705-86C2-31657D900FF4}" srcOrd="5" destOrd="0" presId="urn:microsoft.com/office/officeart/2008/layout/HorizontalMultiLevelHierarchy"/>
    <dgm:cxn modelId="{DB8C431C-03F0-4E75-A68D-AFAB4E0F0542}" type="presParOf" srcId="{77B4CB19-1B51-4705-86C2-31657D900FF4}" destId="{7AA8876C-DB10-4A46-9015-B3ECE1E61BA2}" srcOrd="0" destOrd="0" presId="urn:microsoft.com/office/officeart/2008/layout/HorizontalMultiLevelHierarchy"/>
    <dgm:cxn modelId="{DC2A3E4C-FF26-463D-868C-61E61D30E4BB}" type="presParOf" srcId="{77B4CB19-1B51-4705-86C2-31657D900FF4}" destId="{046E6696-EED5-4853-A1DF-30CEEFF36DE8}" srcOrd="1" destOrd="0" presId="urn:microsoft.com/office/officeart/2008/layout/HorizontalMultiLevelHierarchy"/>
    <dgm:cxn modelId="{F597B22E-3F48-4338-B020-3EC01A68AC47}" type="presParOf" srcId="{95604454-9A6B-45BA-8EDF-7EE6AC004454}" destId="{BE980BFF-3A13-4416-9263-7010468A5A41}" srcOrd="6" destOrd="0" presId="urn:microsoft.com/office/officeart/2008/layout/HorizontalMultiLevelHierarchy"/>
    <dgm:cxn modelId="{26FB5249-7FC5-410A-8F17-CBC81E595064}" type="presParOf" srcId="{BE980BFF-3A13-4416-9263-7010468A5A41}" destId="{AE1691CA-A525-4A2D-A38D-0891BD72B695}" srcOrd="0" destOrd="0" presId="urn:microsoft.com/office/officeart/2008/layout/HorizontalMultiLevelHierarchy"/>
    <dgm:cxn modelId="{2CCCAB9A-3D5E-4220-BC20-C72CFA97E820}" type="presParOf" srcId="{95604454-9A6B-45BA-8EDF-7EE6AC004454}" destId="{15AF2AFE-2D09-40AD-A261-C3D4E949073D}" srcOrd="7" destOrd="0" presId="urn:microsoft.com/office/officeart/2008/layout/HorizontalMultiLevelHierarchy"/>
    <dgm:cxn modelId="{CD2C1786-8209-44F5-9C7B-316225711EDE}" type="presParOf" srcId="{15AF2AFE-2D09-40AD-A261-C3D4E949073D}" destId="{96177229-AD85-4413-997F-03F8D4F932A7}" srcOrd="0" destOrd="0" presId="urn:microsoft.com/office/officeart/2008/layout/HorizontalMultiLevelHierarchy"/>
    <dgm:cxn modelId="{ADBDA319-55B1-447E-A2DA-ED4549DB6056}" type="presParOf" srcId="{15AF2AFE-2D09-40AD-A261-C3D4E949073D}" destId="{9F0A0566-69B9-4EBF-BFD2-BD790012AC37}" srcOrd="1" destOrd="0" presId="urn:microsoft.com/office/officeart/2008/layout/HorizontalMultiLevelHierarchy"/>
    <dgm:cxn modelId="{895D2B18-282B-494D-89A5-E43C77C0DECB}" type="presParOf" srcId="{95604454-9A6B-45BA-8EDF-7EE6AC004454}" destId="{F3D0241C-609B-49B8-BBFB-8936EB5191CA}" srcOrd="8" destOrd="0" presId="urn:microsoft.com/office/officeart/2008/layout/HorizontalMultiLevelHierarchy"/>
    <dgm:cxn modelId="{58CE29C7-571B-4528-B613-5114D5DB47A8}" type="presParOf" srcId="{F3D0241C-609B-49B8-BBFB-8936EB5191CA}" destId="{11AFF335-3D7F-47EA-8DA3-45E3C1388D13}" srcOrd="0" destOrd="0" presId="urn:microsoft.com/office/officeart/2008/layout/HorizontalMultiLevelHierarchy"/>
    <dgm:cxn modelId="{4AEEB279-D257-4C9E-96F0-D1E98CDB5AC9}" type="presParOf" srcId="{95604454-9A6B-45BA-8EDF-7EE6AC004454}" destId="{89E5437E-F15C-4A25-9D13-8D579213F709}" srcOrd="9" destOrd="0" presId="urn:microsoft.com/office/officeart/2008/layout/HorizontalMultiLevelHierarchy"/>
    <dgm:cxn modelId="{A9704300-0FA4-4F19-98DC-BA73E114287A}" type="presParOf" srcId="{89E5437E-F15C-4A25-9D13-8D579213F709}" destId="{06B1735A-C5CE-44A5-8285-4EC08FB1A1ED}" srcOrd="0" destOrd="0" presId="urn:microsoft.com/office/officeart/2008/layout/HorizontalMultiLevelHierarchy"/>
    <dgm:cxn modelId="{F6820F90-20F7-4D3F-A1FD-2D2AFA02AD08}" type="presParOf" srcId="{89E5437E-F15C-4A25-9D13-8D579213F709}" destId="{A41E6A8C-EE13-4DD5-9BEB-6FD5637FD051}" srcOrd="1" destOrd="0" presId="urn:microsoft.com/office/officeart/2008/layout/HorizontalMultiLevelHierarchy"/>
    <dgm:cxn modelId="{68DF8616-28B1-4B82-8ECD-D5C639A59FA6}" type="presParOf" srcId="{95604454-9A6B-45BA-8EDF-7EE6AC004454}" destId="{5870C9D7-58D3-4D76-9FFF-396152E52F28}" srcOrd="10" destOrd="0" presId="urn:microsoft.com/office/officeart/2008/layout/HorizontalMultiLevelHierarchy"/>
    <dgm:cxn modelId="{BCABE9CB-6D4E-4812-A766-06E89803612A}" type="presParOf" srcId="{5870C9D7-58D3-4D76-9FFF-396152E52F28}" destId="{1CA6B1B5-CFED-42A9-875F-5549A2F70F30}" srcOrd="0" destOrd="0" presId="urn:microsoft.com/office/officeart/2008/layout/HorizontalMultiLevelHierarchy"/>
    <dgm:cxn modelId="{B9AA4A7D-BF15-4D89-AACB-F497E8E9D4B8}" type="presParOf" srcId="{95604454-9A6B-45BA-8EDF-7EE6AC004454}" destId="{E69DD563-DA02-4674-85A9-FED7DD9AD97C}" srcOrd="11" destOrd="0" presId="urn:microsoft.com/office/officeart/2008/layout/HorizontalMultiLevelHierarchy"/>
    <dgm:cxn modelId="{81F262C9-9160-4E49-922D-983AC444F058}" type="presParOf" srcId="{E69DD563-DA02-4674-85A9-FED7DD9AD97C}" destId="{7A9705A7-B739-4840-857B-79BC022102C5}" srcOrd="0" destOrd="0" presId="urn:microsoft.com/office/officeart/2008/layout/HorizontalMultiLevelHierarchy"/>
    <dgm:cxn modelId="{667F0850-791C-42F0-9803-6E7787C7025B}" type="presParOf" srcId="{E69DD563-DA02-4674-85A9-FED7DD9AD97C}" destId="{352111F2-A9B5-413E-8DAE-184B8C6F90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A373D-3F0F-4105-B1AB-DF00D6F835D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9C038-735D-466F-8560-B7E6FEC53F49}">
      <dgm:prSet phldrT="[Текст]"/>
      <dgm:spPr/>
      <dgm:t>
        <a:bodyPr/>
        <a:lstStyle/>
        <a:p>
          <a:r>
            <a:rPr lang="uk-UA" dirty="0" smtClean="0"/>
            <a:t>Причини хвороб</a:t>
          </a:r>
          <a:endParaRPr lang="ru-RU" dirty="0"/>
        </a:p>
      </dgm:t>
    </dgm:pt>
    <dgm:pt modelId="{C2D97245-E012-4E6A-B225-1D6267A43125}" type="parTrans" cxnId="{74136FE3-36B1-4399-9CA8-DBE5EAC32092}">
      <dgm:prSet/>
      <dgm:spPr/>
      <dgm:t>
        <a:bodyPr/>
        <a:lstStyle/>
        <a:p>
          <a:endParaRPr lang="ru-RU"/>
        </a:p>
      </dgm:t>
    </dgm:pt>
    <dgm:pt modelId="{19D51870-34A0-4717-BCB5-5CAE00AD4CBC}" type="sibTrans" cxnId="{74136FE3-36B1-4399-9CA8-DBE5EAC32092}">
      <dgm:prSet/>
      <dgm:spPr/>
      <dgm:t>
        <a:bodyPr/>
        <a:lstStyle/>
        <a:p>
          <a:endParaRPr lang="ru-RU"/>
        </a:p>
      </dgm:t>
    </dgm:pt>
    <dgm:pt modelId="{9EEF4134-26B8-4D85-A3C8-83E014EDB651}">
      <dgm:prSet phldrT="[Текст]"/>
      <dgm:spPr/>
      <dgm:t>
        <a:bodyPr/>
        <a:lstStyle/>
        <a:p>
          <a:r>
            <a:rPr lang="uk-UA" dirty="0" smtClean="0"/>
            <a:t>зовнішні</a:t>
          </a:r>
          <a:endParaRPr lang="ru-RU" dirty="0"/>
        </a:p>
      </dgm:t>
    </dgm:pt>
    <dgm:pt modelId="{354D7C01-E1F0-4EB1-BE81-84C47C380AF9}" type="parTrans" cxnId="{CF1D1ACB-EB66-4093-8411-70E0F63AC27F}">
      <dgm:prSet/>
      <dgm:spPr/>
      <dgm:t>
        <a:bodyPr/>
        <a:lstStyle/>
        <a:p>
          <a:endParaRPr lang="ru-RU"/>
        </a:p>
      </dgm:t>
    </dgm:pt>
    <dgm:pt modelId="{F3D38C0D-128D-4D30-856D-96D85D3BC444}" type="sibTrans" cxnId="{CF1D1ACB-EB66-4093-8411-70E0F63AC27F}">
      <dgm:prSet/>
      <dgm:spPr/>
      <dgm:t>
        <a:bodyPr/>
        <a:lstStyle/>
        <a:p>
          <a:endParaRPr lang="ru-RU"/>
        </a:p>
      </dgm:t>
    </dgm:pt>
    <dgm:pt modelId="{DB768F41-5785-46AF-B2FC-9F927A984750}">
      <dgm:prSet phldrT="[Текст]"/>
      <dgm:spPr/>
      <dgm:t>
        <a:bodyPr/>
        <a:lstStyle/>
        <a:p>
          <a:r>
            <a:rPr lang="uk-UA" dirty="0" smtClean="0"/>
            <a:t>вроджені</a:t>
          </a:r>
          <a:endParaRPr lang="ru-RU" dirty="0"/>
        </a:p>
      </dgm:t>
    </dgm:pt>
    <dgm:pt modelId="{DF59971E-0BB2-4EA5-8821-5DE42225CB33}" type="parTrans" cxnId="{DC938A5D-C5F1-491C-8CA2-3C7DDC473E22}">
      <dgm:prSet/>
      <dgm:spPr/>
      <dgm:t>
        <a:bodyPr/>
        <a:lstStyle/>
        <a:p>
          <a:endParaRPr lang="ru-RU"/>
        </a:p>
      </dgm:t>
    </dgm:pt>
    <dgm:pt modelId="{2959DEC9-2AF6-4F36-B2E3-0F7E8C426B79}" type="sibTrans" cxnId="{DC938A5D-C5F1-491C-8CA2-3C7DDC473E22}">
      <dgm:prSet/>
      <dgm:spPr/>
      <dgm:t>
        <a:bodyPr/>
        <a:lstStyle/>
        <a:p>
          <a:endParaRPr lang="ru-RU"/>
        </a:p>
      </dgm:t>
    </dgm:pt>
    <dgm:pt modelId="{F3E87500-111C-4924-AC74-A4FCDC8B39A0}">
      <dgm:prSet phldrT="[Текст]"/>
      <dgm:spPr/>
      <dgm:t>
        <a:bodyPr/>
        <a:lstStyle/>
        <a:p>
          <a:r>
            <a:rPr lang="uk-UA" dirty="0" smtClean="0"/>
            <a:t>психогенні</a:t>
          </a:r>
          <a:endParaRPr lang="ru-RU" dirty="0"/>
        </a:p>
      </dgm:t>
    </dgm:pt>
    <dgm:pt modelId="{2D546C07-B4C9-4850-B146-47AFD5A30097}" type="parTrans" cxnId="{B90E61E8-FE51-46F3-B0D5-12E0F87BE6C8}">
      <dgm:prSet/>
      <dgm:spPr/>
      <dgm:t>
        <a:bodyPr/>
        <a:lstStyle/>
        <a:p>
          <a:endParaRPr lang="ru-RU"/>
        </a:p>
      </dgm:t>
    </dgm:pt>
    <dgm:pt modelId="{176A9098-7911-4DD9-B774-A9651B14AAB4}" type="sibTrans" cxnId="{B90E61E8-FE51-46F3-B0D5-12E0F87BE6C8}">
      <dgm:prSet/>
      <dgm:spPr/>
      <dgm:t>
        <a:bodyPr/>
        <a:lstStyle/>
        <a:p>
          <a:endParaRPr lang="ru-RU"/>
        </a:p>
      </dgm:t>
    </dgm:pt>
    <dgm:pt modelId="{CCFFE17A-AA56-4016-877B-3B6C1833FC09}">
      <dgm:prSet phldrT="[Текст]"/>
      <dgm:spPr/>
      <dgm:t>
        <a:bodyPr/>
        <a:lstStyle/>
        <a:p>
          <a:r>
            <a:rPr lang="uk-UA" dirty="0" smtClean="0"/>
            <a:t>соціальні</a:t>
          </a:r>
          <a:endParaRPr lang="ru-RU" dirty="0"/>
        </a:p>
      </dgm:t>
    </dgm:pt>
    <dgm:pt modelId="{5A3ACA95-62E5-42B1-BBCC-BBF89496E2E4}" type="parTrans" cxnId="{8B1DA43C-CC8F-4765-A32F-6594652B81C5}">
      <dgm:prSet/>
      <dgm:spPr/>
      <dgm:t>
        <a:bodyPr/>
        <a:lstStyle/>
        <a:p>
          <a:endParaRPr lang="ru-RU"/>
        </a:p>
      </dgm:t>
    </dgm:pt>
    <dgm:pt modelId="{130E466D-BDD9-403C-BD01-516BBB6D3A93}" type="sibTrans" cxnId="{8B1DA43C-CC8F-4765-A32F-6594652B81C5}">
      <dgm:prSet/>
      <dgm:spPr/>
      <dgm:t>
        <a:bodyPr/>
        <a:lstStyle/>
        <a:p>
          <a:endParaRPr lang="ru-RU"/>
        </a:p>
      </dgm:t>
    </dgm:pt>
    <dgm:pt modelId="{D9645B96-308F-4933-8BD8-2D44A935EF1A}" type="pres">
      <dgm:prSet presAssocID="{EF6A373D-3F0F-4105-B1AB-DF00D6F835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F7BF0-60A8-46AB-8E36-6B010F13B936}" type="pres">
      <dgm:prSet presAssocID="{DED9C038-735D-466F-8560-B7E6FEC53F49}" presName="root1" presStyleCnt="0"/>
      <dgm:spPr/>
    </dgm:pt>
    <dgm:pt modelId="{96DD5D5E-D476-46BA-B7A5-C6519414F5C4}" type="pres">
      <dgm:prSet presAssocID="{DED9C038-735D-466F-8560-B7E6FEC53F4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17FB4-5ECD-44E4-8049-AFC145844489}" type="pres">
      <dgm:prSet presAssocID="{DED9C038-735D-466F-8560-B7E6FEC53F49}" presName="level2hierChild" presStyleCnt="0"/>
      <dgm:spPr/>
    </dgm:pt>
    <dgm:pt modelId="{2A770E45-F8EB-47DA-A1F6-557A217B6681}" type="pres">
      <dgm:prSet presAssocID="{354D7C01-E1F0-4EB1-BE81-84C47C380AF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69D8161-E4C5-424D-93BB-73A89244BB6A}" type="pres">
      <dgm:prSet presAssocID="{354D7C01-E1F0-4EB1-BE81-84C47C380AF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DCB738C-8F91-4018-8C7E-ABB8CA27FA54}" type="pres">
      <dgm:prSet presAssocID="{9EEF4134-26B8-4D85-A3C8-83E014EDB651}" presName="root2" presStyleCnt="0"/>
      <dgm:spPr/>
    </dgm:pt>
    <dgm:pt modelId="{CD3CEC12-9BE7-48B0-985B-3DB47D4F36D2}" type="pres">
      <dgm:prSet presAssocID="{9EEF4134-26B8-4D85-A3C8-83E014EDB65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685A6-237F-4908-B387-83E2F3620926}" type="pres">
      <dgm:prSet presAssocID="{9EEF4134-26B8-4D85-A3C8-83E014EDB651}" presName="level3hierChild" presStyleCnt="0"/>
      <dgm:spPr/>
    </dgm:pt>
    <dgm:pt modelId="{8A6B386B-69A8-4529-B155-41C1A5F88427}" type="pres">
      <dgm:prSet presAssocID="{DF59971E-0BB2-4EA5-8821-5DE42225CB3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8815406-E102-4A48-AA91-4F9FE70B9660}" type="pres">
      <dgm:prSet presAssocID="{DF59971E-0BB2-4EA5-8821-5DE42225CB3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8CDFF3F-58F9-4902-A4D3-317F1BB55EC8}" type="pres">
      <dgm:prSet presAssocID="{DB768F41-5785-46AF-B2FC-9F927A984750}" presName="root2" presStyleCnt="0"/>
      <dgm:spPr/>
    </dgm:pt>
    <dgm:pt modelId="{B795D5D9-B0CC-48C4-81EB-8103F6D615CC}" type="pres">
      <dgm:prSet presAssocID="{DB768F41-5785-46AF-B2FC-9F927A98475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6C03D-0B1F-45A1-B7B0-3252C08D07E5}" type="pres">
      <dgm:prSet presAssocID="{DB768F41-5785-46AF-B2FC-9F927A984750}" presName="level3hierChild" presStyleCnt="0"/>
      <dgm:spPr/>
    </dgm:pt>
    <dgm:pt modelId="{BA9CEB4C-B507-4049-BC2A-963686DD5CEA}" type="pres">
      <dgm:prSet presAssocID="{2D546C07-B4C9-4850-B146-47AFD5A3009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B480CC3-19B8-4CFA-8D82-CD8C220E3544}" type="pres">
      <dgm:prSet presAssocID="{2D546C07-B4C9-4850-B146-47AFD5A3009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F62B6B4-8A19-426B-99F1-956647777C60}" type="pres">
      <dgm:prSet presAssocID="{F3E87500-111C-4924-AC74-A4FCDC8B39A0}" presName="root2" presStyleCnt="0"/>
      <dgm:spPr/>
    </dgm:pt>
    <dgm:pt modelId="{A784966B-CD45-4171-8AAC-38A22050FE1F}" type="pres">
      <dgm:prSet presAssocID="{F3E87500-111C-4924-AC74-A4FCDC8B39A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A96A8-6558-4060-9F60-02269C751417}" type="pres">
      <dgm:prSet presAssocID="{F3E87500-111C-4924-AC74-A4FCDC8B39A0}" presName="level3hierChild" presStyleCnt="0"/>
      <dgm:spPr/>
    </dgm:pt>
    <dgm:pt modelId="{D99486B1-6558-4EAC-A309-67CC15F54240}" type="pres">
      <dgm:prSet presAssocID="{5A3ACA95-62E5-42B1-BBCC-BBF89496E2E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B77B7BB-C698-4677-8DAD-19AF7180DEA0}" type="pres">
      <dgm:prSet presAssocID="{5A3ACA95-62E5-42B1-BBCC-BBF89496E2E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67FD478-EE33-4C6D-B867-13A6DE7EADAA}" type="pres">
      <dgm:prSet presAssocID="{CCFFE17A-AA56-4016-877B-3B6C1833FC09}" presName="root2" presStyleCnt="0"/>
      <dgm:spPr/>
    </dgm:pt>
    <dgm:pt modelId="{7AEE03CE-B3CB-48B6-89E1-3BAD31B0CFF6}" type="pres">
      <dgm:prSet presAssocID="{CCFFE17A-AA56-4016-877B-3B6C1833FC0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3915A-C62C-4F05-81E0-13918AF1DFAD}" type="pres">
      <dgm:prSet presAssocID="{CCFFE17A-AA56-4016-877B-3B6C1833FC09}" presName="level3hierChild" presStyleCnt="0"/>
      <dgm:spPr/>
    </dgm:pt>
  </dgm:ptLst>
  <dgm:cxnLst>
    <dgm:cxn modelId="{7A5AF8AA-CF18-496A-AED2-FD3F3601C6E3}" type="presOf" srcId="{9EEF4134-26B8-4D85-A3C8-83E014EDB651}" destId="{CD3CEC12-9BE7-48B0-985B-3DB47D4F36D2}" srcOrd="0" destOrd="0" presId="urn:microsoft.com/office/officeart/2008/layout/HorizontalMultiLevelHierarchy"/>
    <dgm:cxn modelId="{52FD4955-E3A6-4C6F-AF19-8C119F45B79B}" type="presOf" srcId="{354D7C01-E1F0-4EB1-BE81-84C47C380AF9}" destId="{2A770E45-F8EB-47DA-A1F6-557A217B6681}" srcOrd="0" destOrd="0" presId="urn:microsoft.com/office/officeart/2008/layout/HorizontalMultiLevelHierarchy"/>
    <dgm:cxn modelId="{1BF75E33-A2E0-4415-904B-E98971DE004B}" type="presOf" srcId="{DB768F41-5785-46AF-B2FC-9F927A984750}" destId="{B795D5D9-B0CC-48C4-81EB-8103F6D615CC}" srcOrd="0" destOrd="0" presId="urn:microsoft.com/office/officeart/2008/layout/HorizontalMultiLevelHierarchy"/>
    <dgm:cxn modelId="{EEE1B99F-78C7-4CEB-8BC0-E7BA0C755842}" type="presOf" srcId="{2D546C07-B4C9-4850-B146-47AFD5A30097}" destId="{BA9CEB4C-B507-4049-BC2A-963686DD5CEA}" srcOrd="0" destOrd="0" presId="urn:microsoft.com/office/officeart/2008/layout/HorizontalMultiLevelHierarchy"/>
    <dgm:cxn modelId="{C1DB230A-FE2E-4F0D-8549-0F22A09355D0}" type="presOf" srcId="{F3E87500-111C-4924-AC74-A4FCDC8B39A0}" destId="{A784966B-CD45-4171-8AAC-38A22050FE1F}" srcOrd="0" destOrd="0" presId="urn:microsoft.com/office/officeart/2008/layout/HorizontalMultiLevelHierarchy"/>
    <dgm:cxn modelId="{05BB6F06-890C-4361-880F-8CF5F809C53D}" type="presOf" srcId="{DF59971E-0BB2-4EA5-8821-5DE42225CB33}" destId="{8A6B386B-69A8-4529-B155-41C1A5F88427}" srcOrd="0" destOrd="0" presId="urn:microsoft.com/office/officeart/2008/layout/HorizontalMultiLevelHierarchy"/>
    <dgm:cxn modelId="{FA432803-522C-48A4-A3A3-7F0E6821B84E}" type="presOf" srcId="{354D7C01-E1F0-4EB1-BE81-84C47C380AF9}" destId="{769D8161-E4C5-424D-93BB-73A89244BB6A}" srcOrd="1" destOrd="0" presId="urn:microsoft.com/office/officeart/2008/layout/HorizontalMultiLevelHierarchy"/>
    <dgm:cxn modelId="{9150ED49-CCE8-4C0D-8F49-2EC700B7E04E}" type="presOf" srcId="{EF6A373D-3F0F-4105-B1AB-DF00D6F835D2}" destId="{D9645B96-308F-4933-8BD8-2D44A935EF1A}" srcOrd="0" destOrd="0" presId="urn:microsoft.com/office/officeart/2008/layout/HorizontalMultiLevelHierarchy"/>
    <dgm:cxn modelId="{5EDC768B-1F03-4421-A54B-0A12BE569367}" type="presOf" srcId="{DF59971E-0BB2-4EA5-8821-5DE42225CB33}" destId="{28815406-E102-4A48-AA91-4F9FE70B9660}" srcOrd="1" destOrd="0" presId="urn:microsoft.com/office/officeart/2008/layout/HorizontalMultiLevelHierarchy"/>
    <dgm:cxn modelId="{2E4B53B2-D344-4285-90D7-FA37F33920E4}" type="presOf" srcId="{2D546C07-B4C9-4850-B146-47AFD5A30097}" destId="{7B480CC3-19B8-4CFA-8D82-CD8C220E3544}" srcOrd="1" destOrd="0" presId="urn:microsoft.com/office/officeart/2008/layout/HorizontalMultiLevelHierarchy"/>
    <dgm:cxn modelId="{4F177C50-5918-404B-AADF-FC4DB0CE30C3}" type="presOf" srcId="{DED9C038-735D-466F-8560-B7E6FEC53F49}" destId="{96DD5D5E-D476-46BA-B7A5-C6519414F5C4}" srcOrd="0" destOrd="0" presId="urn:microsoft.com/office/officeart/2008/layout/HorizontalMultiLevelHierarchy"/>
    <dgm:cxn modelId="{B90E61E8-FE51-46F3-B0D5-12E0F87BE6C8}" srcId="{DED9C038-735D-466F-8560-B7E6FEC53F49}" destId="{F3E87500-111C-4924-AC74-A4FCDC8B39A0}" srcOrd="2" destOrd="0" parTransId="{2D546C07-B4C9-4850-B146-47AFD5A30097}" sibTransId="{176A9098-7911-4DD9-B774-A9651B14AAB4}"/>
    <dgm:cxn modelId="{41968536-9A5E-401A-AB8F-D54408E29DAA}" type="presOf" srcId="{5A3ACA95-62E5-42B1-BBCC-BBF89496E2E4}" destId="{D99486B1-6558-4EAC-A309-67CC15F54240}" srcOrd="0" destOrd="0" presId="urn:microsoft.com/office/officeart/2008/layout/HorizontalMultiLevelHierarchy"/>
    <dgm:cxn modelId="{C40D4297-2ECA-4F06-A85F-38F02E32E105}" type="presOf" srcId="{5A3ACA95-62E5-42B1-BBCC-BBF89496E2E4}" destId="{1B77B7BB-C698-4677-8DAD-19AF7180DEA0}" srcOrd="1" destOrd="0" presId="urn:microsoft.com/office/officeart/2008/layout/HorizontalMultiLevelHierarchy"/>
    <dgm:cxn modelId="{DC938A5D-C5F1-491C-8CA2-3C7DDC473E22}" srcId="{DED9C038-735D-466F-8560-B7E6FEC53F49}" destId="{DB768F41-5785-46AF-B2FC-9F927A984750}" srcOrd="1" destOrd="0" parTransId="{DF59971E-0BB2-4EA5-8821-5DE42225CB33}" sibTransId="{2959DEC9-2AF6-4F36-B2E3-0F7E8C426B79}"/>
    <dgm:cxn modelId="{E11F123D-010D-4BC0-829C-F114DD341674}" type="presOf" srcId="{CCFFE17A-AA56-4016-877B-3B6C1833FC09}" destId="{7AEE03CE-B3CB-48B6-89E1-3BAD31B0CFF6}" srcOrd="0" destOrd="0" presId="urn:microsoft.com/office/officeart/2008/layout/HorizontalMultiLevelHierarchy"/>
    <dgm:cxn modelId="{CF1D1ACB-EB66-4093-8411-70E0F63AC27F}" srcId="{DED9C038-735D-466F-8560-B7E6FEC53F49}" destId="{9EEF4134-26B8-4D85-A3C8-83E014EDB651}" srcOrd="0" destOrd="0" parTransId="{354D7C01-E1F0-4EB1-BE81-84C47C380AF9}" sibTransId="{F3D38C0D-128D-4D30-856D-96D85D3BC444}"/>
    <dgm:cxn modelId="{8B1DA43C-CC8F-4765-A32F-6594652B81C5}" srcId="{DED9C038-735D-466F-8560-B7E6FEC53F49}" destId="{CCFFE17A-AA56-4016-877B-3B6C1833FC09}" srcOrd="3" destOrd="0" parTransId="{5A3ACA95-62E5-42B1-BBCC-BBF89496E2E4}" sibTransId="{130E466D-BDD9-403C-BD01-516BBB6D3A93}"/>
    <dgm:cxn modelId="{74136FE3-36B1-4399-9CA8-DBE5EAC32092}" srcId="{EF6A373D-3F0F-4105-B1AB-DF00D6F835D2}" destId="{DED9C038-735D-466F-8560-B7E6FEC53F49}" srcOrd="0" destOrd="0" parTransId="{C2D97245-E012-4E6A-B225-1D6267A43125}" sibTransId="{19D51870-34A0-4717-BCB5-5CAE00AD4CBC}"/>
    <dgm:cxn modelId="{893C2F19-1E76-4A2F-9A66-27BAA3F29C4B}" type="presParOf" srcId="{D9645B96-308F-4933-8BD8-2D44A935EF1A}" destId="{8DFF7BF0-60A8-46AB-8E36-6B010F13B936}" srcOrd="0" destOrd="0" presId="urn:microsoft.com/office/officeart/2008/layout/HorizontalMultiLevelHierarchy"/>
    <dgm:cxn modelId="{86EFDB67-BD67-4634-B4B3-AD7BEC442C31}" type="presParOf" srcId="{8DFF7BF0-60A8-46AB-8E36-6B010F13B936}" destId="{96DD5D5E-D476-46BA-B7A5-C6519414F5C4}" srcOrd="0" destOrd="0" presId="urn:microsoft.com/office/officeart/2008/layout/HorizontalMultiLevelHierarchy"/>
    <dgm:cxn modelId="{016ED568-E439-454F-8692-28371BE7E93D}" type="presParOf" srcId="{8DFF7BF0-60A8-46AB-8E36-6B010F13B936}" destId="{5A617FB4-5ECD-44E4-8049-AFC145844489}" srcOrd="1" destOrd="0" presId="urn:microsoft.com/office/officeart/2008/layout/HorizontalMultiLevelHierarchy"/>
    <dgm:cxn modelId="{0FA41498-C306-4317-82FB-6E696C663CE5}" type="presParOf" srcId="{5A617FB4-5ECD-44E4-8049-AFC145844489}" destId="{2A770E45-F8EB-47DA-A1F6-557A217B6681}" srcOrd="0" destOrd="0" presId="urn:microsoft.com/office/officeart/2008/layout/HorizontalMultiLevelHierarchy"/>
    <dgm:cxn modelId="{FC393D7B-674E-431D-9249-0E6C8EFBFB2A}" type="presParOf" srcId="{2A770E45-F8EB-47DA-A1F6-557A217B6681}" destId="{769D8161-E4C5-424D-93BB-73A89244BB6A}" srcOrd="0" destOrd="0" presId="urn:microsoft.com/office/officeart/2008/layout/HorizontalMultiLevelHierarchy"/>
    <dgm:cxn modelId="{67F05E7A-5799-44BD-86B3-A791E6CE0ADC}" type="presParOf" srcId="{5A617FB4-5ECD-44E4-8049-AFC145844489}" destId="{6DCB738C-8F91-4018-8C7E-ABB8CA27FA54}" srcOrd="1" destOrd="0" presId="urn:microsoft.com/office/officeart/2008/layout/HorizontalMultiLevelHierarchy"/>
    <dgm:cxn modelId="{5DD805CF-9671-4ED9-9D29-266AFA1AE9EF}" type="presParOf" srcId="{6DCB738C-8F91-4018-8C7E-ABB8CA27FA54}" destId="{CD3CEC12-9BE7-48B0-985B-3DB47D4F36D2}" srcOrd="0" destOrd="0" presId="urn:microsoft.com/office/officeart/2008/layout/HorizontalMultiLevelHierarchy"/>
    <dgm:cxn modelId="{F7D0FAF9-5DC7-45BC-8F6C-9E77EB935FA0}" type="presParOf" srcId="{6DCB738C-8F91-4018-8C7E-ABB8CA27FA54}" destId="{B19685A6-237F-4908-B387-83E2F3620926}" srcOrd="1" destOrd="0" presId="urn:microsoft.com/office/officeart/2008/layout/HorizontalMultiLevelHierarchy"/>
    <dgm:cxn modelId="{753BCEDC-6F17-405F-9DCA-9134BCEB6CFA}" type="presParOf" srcId="{5A617FB4-5ECD-44E4-8049-AFC145844489}" destId="{8A6B386B-69A8-4529-B155-41C1A5F88427}" srcOrd="2" destOrd="0" presId="urn:microsoft.com/office/officeart/2008/layout/HorizontalMultiLevelHierarchy"/>
    <dgm:cxn modelId="{D5B90414-0DC8-4808-A6A1-936CAF2AAE32}" type="presParOf" srcId="{8A6B386B-69A8-4529-B155-41C1A5F88427}" destId="{28815406-E102-4A48-AA91-4F9FE70B9660}" srcOrd="0" destOrd="0" presId="urn:microsoft.com/office/officeart/2008/layout/HorizontalMultiLevelHierarchy"/>
    <dgm:cxn modelId="{D7887829-4335-4FD7-8F56-C2AA5DDCFA06}" type="presParOf" srcId="{5A617FB4-5ECD-44E4-8049-AFC145844489}" destId="{F8CDFF3F-58F9-4902-A4D3-317F1BB55EC8}" srcOrd="3" destOrd="0" presId="urn:microsoft.com/office/officeart/2008/layout/HorizontalMultiLevelHierarchy"/>
    <dgm:cxn modelId="{4BEA6435-29EA-452D-9220-C217D0EF2FB1}" type="presParOf" srcId="{F8CDFF3F-58F9-4902-A4D3-317F1BB55EC8}" destId="{B795D5D9-B0CC-48C4-81EB-8103F6D615CC}" srcOrd="0" destOrd="0" presId="urn:microsoft.com/office/officeart/2008/layout/HorizontalMultiLevelHierarchy"/>
    <dgm:cxn modelId="{5EEC0C07-AA68-40CC-864E-2137C9C2FFBC}" type="presParOf" srcId="{F8CDFF3F-58F9-4902-A4D3-317F1BB55EC8}" destId="{24B6C03D-0B1F-45A1-B7B0-3252C08D07E5}" srcOrd="1" destOrd="0" presId="urn:microsoft.com/office/officeart/2008/layout/HorizontalMultiLevelHierarchy"/>
    <dgm:cxn modelId="{4A604B25-AC8D-4273-B947-485464621E76}" type="presParOf" srcId="{5A617FB4-5ECD-44E4-8049-AFC145844489}" destId="{BA9CEB4C-B507-4049-BC2A-963686DD5CEA}" srcOrd="4" destOrd="0" presId="urn:microsoft.com/office/officeart/2008/layout/HorizontalMultiLevelHierarchy"/>
    <dgm:cxn modelId="{12CF38E9-7E37-428D-BEDE-EFB9869AF42A}" type="presParOf" srcId="{BA9CEB4C-B507-4049-BC2A-963686DD5CEA}" destId="{7B480CC3-19B8-4CFA-8D82-CD8C220E3544}" srcOrd="0" destOrd="0" presId="urn:microsoft.com/office/officeart/2008/layout/HorizontalMultiLevelHierarchy"/>
    <dgm:cxn modelId="{1D342D92-6BBE-4D25-B782-84EDE5BEA946}" type="presParOf" srcId="{5A617FB4-5ECD-44E4-8049-AFC145844489}" destId="{5F62B6B4-8A19-426B-99F1-956647777C60}" srcOrd="5" destOrd="0" presId="urn:microsoft.com/office/officeart/2008/layout/HorizontalMultiLevelHierarchy"/>
    <dgm:cxn modelId="{47DDA5A5-C770-4211-9951-8B0DBF2C54FE}" type="presParOf" srcId="{5F62B6B4-8A19-426B-99F1-956647777C60}" destId="{A784966B-CD45-4171-8AAC-38A22050FE1F}" srcOrd="0" destOrd="0" presId="urn:microsoft.com/office/officeart/2008/layout/HorizontalMultiLevelHierarchy"/>
    <dgm:cxn modelId="{105FF919-6CEF-44D0-B63C-5C47EEAABE08}" type="presParOf" srcId="{5F62B6B4-8A19-426B-99F1-956647777C60}" destId="{000A96A8-6558-4060-9F60-02269C751417}" srcOrd="1" destOrd="0" presId="urn:microsoft.com/office/officeart/2008/layout/HorizontalMultiLevelHierarchy"/>
    <dgm:cxn modelId="{62759412-A19C-4E25-844B-60A2BCAAD719}" type="presParOf" srcId="{5A617FB4-5ECD-44E4-8049-AFC145844489}" destId="{D99486B1-6558-4EAC-A309-67CC15F54240}" srcOrd="6" destOrd="0" presId="urn:microsoft.com/office/officeart/2008/layout/HorizontalMultiLevelHierarchy"/>
    <dgm:cxn modelId="{F8FCE0FA-E54E-4819-A798-141A2DE9FBD0}" type="presParOf" srcId="{D99486B1-6558-4EAC-A309-67CC15F54240}" destId="{1B77B7BB-C698-4677-8DAD-19AF7180DEA0}" srcOrd="0" destOrd="0" presId="urn:microsoft.com/office/officeart/2008/layout/HorizontalMultiLevelHierarchy"/>
    <dgm:cxn modelId="{E0646081-8044-467D-BF85-0AF18382A1CE}" type="presParOf" srcId="{5A617FB4-5ECD-44E4-8049-AFC145844489}" destId="{867FD478-EE33-4C6D-B867-13A6DE7EADAA}" srcOrd="7" destOrd="0" presId="urn:microsoft.com/office/officeart/2008/layout/HorizontalMultiLevelHierarchy"/>
    <dgm:cxn modelId="{155B0623-7335-45B4-AC89-ED2E26BDAA30}" type="presParOf" srcId="{867FD478-EE33-4C6D-B867-13A6DE7EADAA}" destId="{7AEE03CE-B3CB-48B6-89E1-3BAD31B0CFF6}" srcOrd="0" destOrd="0" presId="urn:microsoft.com/office/officeart/2008/layout/HorizontalMultiLevelHierarchy"/>
    <dgm:cxn modelId="{65F794E0-4DF8-4DD9-9C05-D2ECCDE34CBE}" type="presParOf" srcId="{867FD478-EE33-4C6D-B867-13A6DE7EADAA}" destId="{F853915A-C62C-4F05-81E0-13918AF1DF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2EFEAA-F37F-4C4A-A2A5-94263EC9C6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51A61C-988C-4030-9E8F-E46FC622DFA6}">
      <dgm:prSet phldrT="[Текст]"/>
      <dgm:spPr/>
      <dgm:t>
        <a:bodyPr/>
        <a:lstStyle/>
        <a:p>
          <a:r>
            <a:rPr lang="uk-UA" dirty="0" smtClean="0"/>
            <a:t>Хвороби інфекційні, які викликаються такими збудниками:</a:t>
          </a:r>
        </a:p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Інвазійні або паразитичні хвороби</a:t>
          </a:r>
          <a:endParaRPr lang="ru-RU" dirty="0"/>
        </a:p>
      </dgm:t>
    </dgm:pt>
    <dgm:pt modelId="{14B34ED1-3095-4DE0-BFBD-18F43309A4D8}" type="parTrans" cxnId="{458AE959-E863-4214-81CD-637CC308A109}">
      <dgm:prSet/>
      <dgm:spPr/>
      <dgm:t>
        <a:bodyPr/>
        <a:lstStyle/>
        <a:p>
          <a:endParaRPr lang="ru-RU"/>
        </a:p>
      </dgm:t>
    </dgm:pt>
    <dgm:pt modelId="{ACFF4078-F16B-45C6-94BC-D2ADD5FF85E2}" type="sibTrans" cxnId="{458AE959-E863-4214-81CD-637CC308A109}">
      <dgm:prSet/>
      <dgm:spPr/>
      <dgm:t>
        <a:bodyPr/>
        <a:lstStyle/>
        <a:p>
          <a:endParaRPr lang="ru-RU"/>
        </a:p>
      </dgm:t>
    </dgm:pt>
    <dgm:pt modelId="{8DF96EF5-8EA1-468F-A643-A1196A4B61B4}">
      <dgm:prSet phldrT="[Текст]" custT="1"/>
      <dgm:spPr/>
      <dgm:t>
        <a:bodyPr/>
        <a:lstStyle/>
        <a:p>
          <a:r>
            <a:rPr lang="uk-UA" sz="1800" dirty="0" smtClean="0"/>
            <a:t>прокаріоти </a:t>
          </a:r>
        </a:p>
        <a:p>
          <a:r>
            <a:rPr lang="uk-UA" sz="1800" dirty="0" smtClean="0"/>
            <a:t>(бактерії)</a:t>
          </a:r>
          <a:endParaRPr lang="ru-RU" sz="1800" dirty="0"/>
        </a:p>
      </dgm:t>
    </dgm:pt>
    <dgm:pt modelId="{3415CAB2-891E-49D0-86DB-0D0C78726007}" type="parTrans" cxnId="{A8D610CA-4013-468A-88FC-9C0B14E63D0D}">
      <dgm:prSet/>
      <dgm:spPr/>
      <dgm:t>
        <a:bodyPr/>
        <a:lstStyle/>
        <a:p>
          <a:endParaRPr lang="ru-RU"/>
        </a:p>
      </dgm:t>
    </dgm:pt>
    <dgm:pt modelId="{8FA87FA1-8F0A-4122-9B71-DB84A2BD2C2C}" type="sibTrans" cxnId="{A8D610CA-4013-468A-88FC-9C0B14E63D0D}">
      <dgm:prSet/>
      <dgm:spPr/>
      <dgm:t>
        <a:bodyPr/>
        <a:lstStyle/>
        <a:p>
          <a:endParaRPr lang="ru-RU"/>
        </a:p>
      </dgm:t>
    </dgm:pt>
    <dgm:pt modelId="{7B5BE36C-45E5-4F8C-A461-544A201E2919}">
      <dgm:prSet phldrT="[Текст]" custT="1"/>
      <dgm:spPr/>
      <dgm:t>
        <a:bodyPr/>
        <a:lstStyle/>
        <a:p>
          <a:r>
            <a:rPr lang="uk-UA" sz="1800" dirty="0" smtClean="0"/>
            <a:t>віруси</a:t>
          </a:r>
          <a:endParaRPr lang="ru-RU" sz="1800" dirty="0"/>
        </a:p>
      </dgm:t>
    </dgm:pt>
    <dgm:pt modelId="{C1CC4B87-AF61-4822-A480-D4B3BF9BD7C9}" type="parTrans" cxnId="{118D4E2C-3B71-4BAC-84FD-E82992A127AA}">
      <dgm:prSet/>
      <dgm:spPr/>
      <dgm:t>
        <a:bodyPr/>
        <a:lstStyle/>
        <a:p>
          <a:endParaRPr lang="ru-RU"/>
        </a:p>
      </dgm:t>
    </dgm:pt>
    <dgm:pt modelId="{6DD89257-4BD9-4E2B-82E7-A4554A66397C}" type="sibTrans" cxnId="{118D4E2C-3B71-4BAC-84FD-E82992A127AA}">
      <dgm:prSet/>
      <dgm:spPr/>
      <dgm:t>
        <a:bodyPr/>
        <a:lstStyle/>
        <a:p>
          <a:endParaRPr lang="ru-RU"/>
        </a:p>
      </dgm:t>
    </dgm:pt>
    <dgm:pt modelId="{3857239E-1A9D-43CB-A079-6B0FCE621C9B}">
      <dgm:prSet phldrT="[Текст]" custT="1"/>
      <dgm:spPr/>
      <dgm:t>
        <a:bodyPr/>
        <a:lstStyle/>
        <a:p>
          <a:r>
            <a:rPr lang="uk-UA" sz="1800" dirty="0" err="1" smtClean="0"/>
            <a:t>пріони</a:t>
          </a:r>
          <a:endParaRPr lang="ru-RU" sz="1800" dirty="0"/>
        </a:p>
      </dgm:t>
    </dgm:pt>
    <dgm:pt modelId="{E363347A-7CF3-4201-AFC7-D2FBC0AAAC54}" type="parTrans" cxnId="{16236ADC-1A5C-4CE5-8697-2F53922D1E9F}">
      <dgm:prSet/>
      <dgm:spPr/>
      <dgm:t>
        <a:bodyPr/>
        <a:lstStyle/>
        <a:p>
          <a:endParaRPr lang="ru-RU"/>
        </a:p>
      </dgm:t>
    </dgm:pt>
    <dgm:pt modelId="{678DD948-9FB5-480D-B30E-13135951D1A7}" type="sibTrans" cxnId="{16236ADC-1A5C-4CE5-8697-2F53922D1E9F}">
      <dgm:prSet/>
      <dgm:spPr/>
      <dgm:t>
        <a:bodyPr/>
        <a:lstStyle/>
        <a:p>
          <a:endParaRPr lang="ru-RU"/>
        </a:p>
      </dgm:t>
    </dgm:pt>
    <dgm:pt modelId="{992DAA77-990F-4598-AFC1-280DDD7AC909}">
      <dgm:prSet phldrT="[Текст]" custT="1"/>
      <dgm:spPr/>
      <dgm:t>
        <a:bodyPr/>
        <a:lstStyle/>
        <a:p>
          <a:r>
            <a:rPr lang="uk-UA" sz="1800" dirty="0" err="1" smtClean="0"/>
            <a:t>гельменти</a:t>
          </a:r>
          <a:endParaRPr lang="ru-RU" sz="1800" dirty="0"/>
        </a:p>
      </dgm:t>
    </dgm:pt>
    <dgm:pt modelId="{92886F11-0484-41B4-94D3-9C0718050F7E}" type="parTrans" cxnId="{A8CA73B4-CC3F-41F4-859B-2817D36C2B09}">
      <dgm:prSet/>
      <dgm:spPr/>
      <dgm:t>
        <a:bodyPr/>
        <a:lstStyle/>
        <a:p>
          <a:endParaRPr lang="ru-RU"/>
        </a:p>
      </dgm:t>
    </dgm:pt>
    <dgm:pt modelId="{A671679B-8637-412D-9BB9-412295BF80C5}" type="sibTrans" cxnId="{A8CA73B4-CC3F-41F4-859B-2817D36C2B09}">
      <dgm:prSet/>
      <dgm:spPr/>
      <dgm:t>
        <a:bodyPr/>
        <a:lstStyle/>
        <a:p>
          <a:endParaRPr lang="ru-RU"/>
        </a:p>
      </dgm:t>
    </dgm:pt>
    <dgm:pt modelId="{AFC71BFB-6876-4FB0-8231-AFD30F303F07}">
      <dgm:prSet phldrT="[Текст]"/>
      <dgm:spPr/>
      <dgm:t>
        <a:bodyPr/>
        <a:lstStyle/>
        <a:p>
          <a:r>
            <a:rPr lang="uk-UA" dirty="0" smtClean="0"/>
            <a:t>одноклітинні </a:t>
          </a:r>
        </a:p>
        <a:p>
          <a:r>
            <a:rPr lang="uk-UA" dirty="0" smtClean="0"/>
            <a:t>твариноподібні </a:t>
          </a:r>
        </a:p>
        <a:p>
          <a:r>
            <a:rPr lang="uk-UA" dirty="0" smtClean="0"/>
            <a:t>еукаріоти</a:t>
          </a:r>
          <a:endParaRPr lang="ru-RU" dirty="0"/>
        </a:p>
      </dgm:t>
    </dgm:pt>
    <dgm:pt modelId="{C76DA8AE-0101-41ED-89D7-DE7C65CE0C92}" type="parTrans" cxnId="{1BACB9DC-CCFC-4716-AAD0-C8EB861982A5}">
      <dgm:prSet/>
      <dgm:spPr/>
      <dgm:t>
        <a:bodyPr/>
        <a:lstStyle/>
        <a:p>
          <a:endParaRPr lang="ru-RU"/>
        </a:p>
      </dgm:t>
    </dgm:pt>
    <dgm:pt modelId="{3DBD03BE-D440-49DA-9A60-FB5F2A1FC5C6}" type="sibTrans" cxnId="{1BACB9DC-CCFC-4716-AAD0-C8EB861982A5}">
      <dgm:prSet/>
      <dgm:spPr/>
      <dgm:t>
        <a:bodyPr/>
        <a:lstStyle/>
        <a:p>
          <a:endParaRPr lang="ru-RU"/>
        </a:p>
      </dgm:t>
    </dgm:pt>
    <dgm:pt modelId="{2DEF9927-7FDC-48AE-AE38-4721A44E90F7}">
      <dgm:prSet phldrT="[Текст]" custT="1"/>
      <dgm:spPr/>
      <dgm:t>
        <a:bodyPr/>
        <a:lstStyle/>
        <a:p>
          <a:r>
            <a:rPr lang="uk-UA" sz="1800" dirty="0" smtClean="0"/>
            <a:t>комахи</a:t>
          </a:r>
        </a:p>
        <a:p>
          <a:endParaRPr lang="ru-RU" sz="1400" dirty="0"/>
        </a:p>
      </dgm:t>
    </dgm:pt>
    <dgm:pt modelId="{3A97BE1D-B189-4100-ABEC-3D4CD9266C38}" type="parTrans" cxnId="{2FA19143-F482-4F77-A588-E73989611368}">
      <dgm:prSet/>
      <dgm:spPr/>
      <dgm:t>
        <a:bodyPr/>
        <a:lstStyle/>
        <a:p>
          <a:endParaRPr lang="ru-RU"/>
        </a:p>
      </dgm:t>
    </dgm:pt>
    <dgm:pt modelId="{F0985B2A-6EA7-4E00-88F6-03C50F672A5B}" type="sibTrans" cxnId="{2FA19143-F482-4F77-A588-E73989611368}">
      <dgm:prSet/>
      <dgm:spPr/>
      <dgm:t>
        <a:bodyPr/>
        <a:lstStyle/>
        <a:p>
          <a:endParaRPr lang="ru-RU"/>
        </a:p>
      </dgm:t>
    </dgm:pt>
    <dgm:pt modelId="{E7D60548-12D5-4A62-8D53-FB4C5A83F24E}" type="pres">
      <dgm:prSet presAssocID="{AF2EFEAA-F37F-4C4A-A2A5-94263EC9C6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C77F33-47D8-49F7-B3F0-800CA4E28D06}" type="pres">
      <dgm:prSet presAssocID="{7E51A61C-988C-4030-9E8F-E46FC622DFA6}" presName="thickLine" presStyleLbl="alignNode1" presStyleIdx="0" presStyleCnt="1"/>
      <dgm:spPr/>
    </dgm:pt>
    <dgm:pt modelId="{91AEFDB1-06D2-4A48-963A-F4F7A9C64F8C}" type="pres">
      <dgm:prSet presAssocID="{7E51A61C-988C-4030-9E8F-E46FC622DFA6}" presName="horz1" presStyleCnt="0"/>
      <dgm:spPr/>
    </dgm:pt>
    <dgm:pt modelId="{8EC52D0D-329E-4F60-9B13-1FD0C2640144}" type="pres">
      <dgm:prSet presAssocID="{7E51A61C-988C-4030-9E8F-E46FC622DFA6}" presName="tx1" presStyleLbl="revTx" presStyleIdx="0" presStyleCnt="7"/>
      <dgm:spPr/>
      <dgm:t>
        <a:bodyPr/>
        <a:lstStyle/>
        <a:p>
          <a:endParaRPr lang="ru-RU"/>
        </a:p>
      </dgm:t>
    </dgm:pt>
    <dgm:pt modelId="{193F62A2-D0AC-41CF-9937-9522AC85FDE3}" type="pres">
      <dgm:prSet presAssocID="{7E51A61C-988C-4030-9E8F-E46FC622DFA6}" presName="vert1" presStyleCnt="0"/>
      <dgm:spPr/>
    </dgm:pt>
    <dgm:pt modelId="{5E61C475-88FB-47A0-8FBE-B93101BA3744}" type="pres">
      <dgm:prSet presAssocID="{8DF96EF5-8EA1-468F-A643-A1196A4B61B4}" presName="vertSpace2a" presStyleCnt="0"/>
      <dgm:spPr/>
    </dgm:pt>
    <dgm:pt modelId="{4E9E0602-3644-4C8E-8A8A-0851064BE9D5}" type="pres">
      <dgm:prSet presAssocID="{8DF96EF5-8EA1-468F-A643-A1196A4B61B4}" presName="horz2" presStyleCnt="0"/>
      <dgm:spPr/>
    </dgm:pt>
    <dgm:pt modelId="{75B19E9D-42BF-43B9-A2C8-4918E1F4192B}" type="pres">
      <dgm:prSet presAssocID="{8DF96EF5-8EA1-468F-A643-A1196A4B61B4}" presName="horzSpace2" presStyleCnt="0"/>
      <dgm:spPr/>
    </dgm:pt>
    <dgm:pt modelId="{48EE4EAB-3E88-451A-9D7B-C7FDF905B40A}" type="pres">
      <dgm:prSet presAssocID="{8DF96EF5-8EA1-468F-A643-A1196A4B61B4}" presName="tx2" presStyleLbl="revTx" presStyleIdx="1" presStyleCnt="7"/>
      <dgm:spPr/>
      <dgm:t>
        <a:bodyPr/>
        <a:lstStyle/>
        <a:p>
          <a:endParaRPr lang="ru-RU"/>
        </a:p>
      </dgm:t>
    </dgm:pt>
    <dgm:pt modelId="{9CEB2988-8C53-4876-91D2-2B4C69CBF3E9}" type="pres">
      <dgm:prSet presAssocID="{8DF96EF5-8EA1-468F-A643-A1196A4B61B4}" presName="vert2" presStyleCnt="0"/>
      <dgm:spPr/>
    </dgm:pt>
    <dgm:pt modelId="{337D1E84-CB6D-4DB8-AA3F-D7500E287435}" type="pres">
      <dgm:prSet presAssocID="{8DF96EF5-8EA1-468F-A643-A1196A4B61B4}" presName="thinLine2b" presStyleLbl="callout" presStyleIdx="0" presStyleCnt="6"/>
      <dgm:spPr/>
    </dgm:pt>
    <dgm:pt modelId="{C5BFDA47-131B-4E86-AFFC-020400EC316E}" type="pres">
      <dgm:prSet presAssocID="{8DF96EF5-8EA1-468F-A643-A1196A4B61B4}" presName="vertSpace2b" presStyleCnt="0"/>
      <dgm:spPr/>
    </dgm:pt>
    <dgm:pt modelId="{B0445DC1-8DB2-4A32-8050-0A748ADA3052}" type="pres">
      <dgm:prSet presAssocID="{7B5BE36C-45E5-4F8C-A461-544A201E2919}" presName="horz2" presStyleCnt="0"/>
      <dgm:spPr/>
    </dgm:pt>
    <dgm:pt modelId="{3062DC64-149E-4FF9-B840-7640390A0DD6}" type="pres">
      <dgm:prSet presAssocID="{7B5BE36C-45E5-4F8C-A461-544A201E2919}" presName="horzSpace2" presStyleCnt="0"/>
      <dgm:spPr/>
    </dgm:pt>
    <dgm:pt modelId="{27B23EE6-F29B-417B-854F-E66723D94FCF}" type="pres">
      <dgm:prSet presAssocID="{7B5BE36C-45E5-4F8C-A461-544A201E2919}" presName="tx2" presStyleLbl="revTx" presStyleIdx="2" presStyleCnt="7"/>
      <dgm:spPr/>
      <dgm:t>
        <a:bodyPr/>
        <a:lstStyle/>
        <a:p>
          <a:endParaRPr lang="ru-RU"/>
        </a:p>
      </dgm:t>
    </dgm:pt>
    <dgm:pt modelId="{35218084-2EC2-4E56-89AB-1A479DCB7276}" type="pres">
      <dgm:prSet presAssocID="{7B5BE36C-45E5-4F8C-A461-544A201E2919}" presName="vert2" presStyleCnt="0"/>
      <dgm:spPr/>
    </dgm:pt>
    <dgm:pt modelId="{95CC9BF2-63FB-447B-9D97-331CF8B6FE31}" type="pres">
      <dgm:prSet presAssocID="{7B5BE36C-45E5-4F8C-A461-544A201E2919}" presName="thinLine2b" presStyleLbl="callout" presStyleIdx="1" presStyleCnt="6"/>
      <dgm:spPr/>
    </dgm:pt>
    <dgm:pt modelId="{3F1F0E11-FA80-4421-958E-F40A19B8680D}" type="pres">
      <dgm:prSet presAssocID="{7B5BE36C-45E5-4F8C-A461-544A201E2919}" presName="vertSpace2b" presStyleCnt="0"/>
      <dgm:spPr/>
    </dgm:pt>
    <dgm:pt modelId="{9F1FAB43-6C35-46A5-B4FA-458A90900142}" type="pres">
      <dgm:prSet presAssocID="{3857239E-1A9D-43CB-A079-6B0FCE621C9B}" presName="horz2" presStyleCnt="0"/>
      <dgm:spPr/>
    </dgm:pt>
    <dgm:pt modelId="{C827FFEA-6224-4F4E-9F03-3FF4419F60EB}" type="pres">
      <dgm:prSet presAssocID="{3857239E-1A9D-43CB-A079-6B0FCE621C9B}" presName="horzSpace2" presStyleCnt="0"/>
      <dgm:spPr/>
    </dgm:pt>
    <dgm:pt modelId="{DDA0D4AF-0E82-4B42-B36E-783D94F5AD61}" type="pres">
      <dgm:prSet presAssocID="{3857239E-1A9D-43CB-A079-6B0FCE621C9B}" presName="tx2" presStyleLbl="revTx" presStyleIdx="3" presStyleCnt="7"/>
      <dgm:spPr/>
      <dgm:t>
        <a:bodyPr/>
        <a:lstStyle/>
        <a:p>
          <a:endParaRPr lang="ru-RU"/>
        </a:p>
      </dgm:t>
    </dgm:pt>
    <dgm:pt modelId="{7B84725A-FD7E-4050-88BB-5462D48D9ABD}" type="pres">
      <dgm:prSet presAssocID="{3857239E-1A9D-43CB-A079-6B0FCE621C9B}" presName="vert2" presStyleCnt="0"/>
      <dgm:spPr/>
    </dgm:pt>
    <dgm:pt modelId="{8CD6A6DE-872D-4C12-BD05-6D9444F902AE}" type="pres">
      <dgm:prSet presAssocID="{3857239E-1A9D-43CB-A079-6B0FCE621C9B}" presName="thinLine2b" presStyleLbl="callout" presStyleIdx="2" presStyleCnt="6"/>
      <dgm:spPr/>
    </dgm:pt>
    <dgm:pt modelId="{27E935B9-9E8C-49AC-BC11-34C99A7876E0}" type="pres">
      <dgm:prSet presAssocID="{3857239E-1A9D-43CB-A079-6B0FCE621C9B}" presName="vertSpace2b" presStyleCnt="0"/>
      <dgm:spPr/>
    </dgm:pt>
    <dgm:pt modelId="{B50FA13C-E62C-421B-96E3-861941A185BE}" type="pres">
      <dgm:prSet presAssocID="{AFC71BFB-6876-4FB0-8231-AFD30F303F07}" presName="horz2" presStyleCnt="0"/>
      <dgm:spPr/>
    </dgm:pt>
    <dgm:pt modelId="{EF5EB19E-9434-489B-B823-B14F9151A37F}" type="pres">
      <dgm:prSet presAssocID="{AFC71BFB-6876-4FB0-8231-AFD30F303F07}" presName="horzSpace2" presStyleCnt="0"/>
      <dgm:spPr/>
    </dgm:pt>
    <dgm:pt modelId="{62959DD3-358C-4ACF-99BD-C4BB233EEC60}" type="pres">
      <dgm:prSet presAssocID="{AFC71BFB-6876-4FB0-8231-AFD30F303F07}" presName="tx2" presStyleLbl="revTx" presStyleIdx="4" presStyleCnt="7"/>
      <dgm:spPr/>
      <dgm:t>
        <a:bodyPr/>
        <a:lstStyle/>
        <a:p>
          <a:endParaRPr lang="ru-RU"/>
        </a:p>
      </dgm:t>
    </dgm:pt>
    <dgm:pt modelId="{20F379DD-F95A-41F3-A15C-88608B6C1BC6}" type="pres">
      <dgm:prSet presAssocID="{AFC71BFB-6876-4FB0-8231-AFD30F303F07}" presName="vert2" presStyleCnt="0"/>
      <dgm:spPr/>
    </dgm:pt>
    <dgm:pt modelId="{666A37C4-D777-4108-9431-8E8F03C00871}" type="pres">
      <dgm:prSet presAssocID="{AFC71BFB-6876-4FB0-8231-AFD30F303F07}" presName="thinLine2b" presStyleLbl="callout" presStyleIdx="3" presStyleCnt="6"/>
      <dgm:spPr/>
    </dgm:pt>
    <dgm:pt modelId="{8B045880-BEDE-41DB-9239-9DDF15838982}" type="pres">
      <dgm:prSet presAssocID="{AFC71BFB-6876-4FB0-8231-AFD30F303F07}" presName="vertSpace2b" presStyleCnt="0"/>
      <dgm:spPr/>
    </dgm:pt>
    <dgm:pt modelId="{1CB76789-5D86-4D94-9E37-51515629CFFC}" type="pres">
      <dgm:prSet presAssocID="{992DAA77-990F-4598-AFC1-280DDD7AC909}" presName="horz2" presStyleCnt="0"/>
      <dgm:spPr/>
    </dgm:pt>
    <dgm:pt modelId="{4A02EFB0-AA9C-4DEC-8D10-F1D68770C78E}" type="pres">
      <dgm:prSet presAssocID="{992DAA77-990F-4598-AFC1-280DDD7AC909}" presName="horzSpace2" presStyleCnt="0"/>
      <dgm:spPr/>
    </dgm:pt>
    <dgm:pt modelId="{D88057E2-1911-4BCB-B9E1-512D8249F0CD}" type="pres">
      <dgm:prSet presAssocID="{992DAA77-990F-4598-AFC1-280DDD7AC909}" presName="tx2" presStyleLbl="revTx" presStyleIdx="5" presStyleCnt="7"/>
      <dgm:spPr/>
      <dgm:t>
        <a:bodyPr/>
        <a:lstStyle/>
        <a:p>
          <a:endParaRPr lang="ru-RU"/>
        </a:p>
      </dgm:t>
    </dgm:pt>
    <dgm:pt modelId="{1BDA7785-7F29-4209-86F7-D6C743059CAD}" type="pres">
      <dgm:prSet presAssocID="{992DAA77-990F-4598-AFC1-280DDD7AC909}" presName="vert2" presStyleCnt="0"/>
      <dgm:spPr/>
    </dgm:pt>
    <dgm:pt modelId="{A9C8A50E-980E-49DE-BAE7-7DACD514FB72}" type="pres">
      <dgm:prSet presAssocID="{992DAA77-990F-4598-AFC1-280DDD7AC909}" presName="thinLine2b" presStyleLbl="callout" presStyleIdx="4" presStyleCnt="6"/>
      <dgm:spPr/>
    </dgm:pt>
    <dgm:pt modelId="{AA33E303-8F02-4741-B9A3-69E96FBF7789}" type="pres">
      <dgm:prSet presAssocID="{992DAA77-990F-4598-AFC1-280DDD7AC909}" presName="vertSpace2b" presStyleCnt="0"/>
      <dgm:spPr/>
    </dgm:pt>
    <dgm:pt modelId="{25B1A67F-533F-4705-87D2-9AD20D3A18D5}" type="pres">
      <dgm:prSet presAssocID="{2DEF9927-7FDC-48AE-AE38-4721A44E90F7}" presName="horz2" presStyleCnt="0"/>
      <dgm:spPr/>
    </dgm:pt>
    <dgm:pt modelId="{39414DA8-13AB-4072-AA7E-34F0122D9A4F}" type="pres">
      <dgm:prSet presAssocID="{2DEF9927-7FDC-48AE-AE38-4721A44E90F7}" presName="horzSpace2" presStyleCnt="0"/>
      <dgm:spPr/>
    </dgm:pt>
    <dgm:pt modelId="{F1E91748-4009-4A75-97D1-6C42157CEBA4}" type="pres">
      <dgm:prSet presAssocID="{2DEF9927-7FDC-48AE-AE38-4721A44E90F7}" presName="tx2" presStyleLbl="revTx" presStyleIdx="6" presStyleCnt="7"/>
      <dgm:spPr/>
      <dgm:t>
        <a:bodyPr/>
        <a:lstStyle/>
        <a:p>
          <a:endParaRPr lang="ru-RU"/>
        </a:p>
      </dgm:t>
    </dgm:pt>
    <dgm:pt modelId="{37AE512A-D7C5-4D5D-8E61-BE4CFACCF34E}" type="pres">
      <dgm:prSet presAssocID="{2DEF9927-7FDC-48AE-AE38-4721A44E90F7}" presName="vert2" presStyleCnt="0"/>
      <dgm:spPr/>
    </dgm:pt>
    <dgm:pt modelId="{5DD5630F-8DB9-4081-AE26-97CE29562B96}" type="pres">
      <dgm:prSet presAssocID="{2DEF9927-7FDC-48AE-AE38-4721A44E90F7}" presName="thinLine2b" presStyleLbl="callout" presStyleIdx="5" presStyleCnt="6"/>
      <dgm:spPr/>
    </dgm:pt>
    <dgm:pt modelId="{55A8F02C-10AB-44B4-9BE7-0379B685FA8A}" type="pres">
      <dgm:prSet presAssocID="{2DEF9927-7FDC-48AE-AE38-4721A44E90F7}" presName="vertSpace2b" presStyleCnt="0"/>
      <dgm:spPr/>
    </dgm:pt>
  </dgm:ptLst>
  <dgm:cxnLst>
    <dgm:cxn modelId="{9E317502-EB17-4906-8749-36A7111E520C}" type="presOf" srcId="{3857239E-1A9D-43CB-A079-6B0FCE621C9B}" destId="{DDA0D4AF-0E82-4B42-B36E-783D94F5AD61}" srcOrd="0" destOrd="0" presId="urn:microsoft.com/office/officeart/2008/layout/LinedList"/>
    <dgm:cxn modelId="{50CAE7B0-0BAC-411A-8CFD-B258828B9188}" type="presOf" srcId="{AFC71BFB-6876-4FB0-8231-AFD30F303F07}" destId="{62959DD3-358C-4ACF-99BD-C4BB233EEC60}" srcOrd="0" destOrd="0" presId="urn:microsoft.com/office/officeart/2008/layout/LinedList"/>
    <dgm:cxn modelId="{F0633048-BAC6-43D7-9DC8-3BD00423D014}" type="presOf" srcId="{992DAA77-990F-4598-AFC1-280DDD7AC909}" destId="{D88057E2-1911-4BCB-B9E1-512D8249F0CD}" srcOrd="0" destOrd="0" presId="urn:microsoft.com/office/officeart/2008/layout/LinedList"/>
    <dgm:cxn modelId="{E0C65BD2-0346-4630-92ED-B659827E20C4}" type="presOf" srcId="{7E51A61C-988C-4030-9E8F-E46FC622DFA6}" destId="{8EC52D0D-329E-4F60-9B13-1FD0C2640144}" srcOrd="0" destOrd="0" presId="urn:microsoft.com/office/officeart/2008/layout/LinedList"/>
    <dgm:cxn modelId="{71C44095-F303-4CC6-A3AF-90C6D2F7A059}" type="presOf" srcId="{8DF96EF5-8EA1-468F-A643-A1196A4B61B4}" destId="{48EE4EAB-3E88-451A-9D7B-C7FDF905B40A}" srcOrd="0" destOrd="0" presId="urn:microsoft.com/office/officeart/2008/layout/LinedList"/>
    <dgm:cxn modelId="{1BACB9DC-CCFC-4716-AAD0-C8EB861982A5}" srcId="{7E51A61C-988C-4030-9E8F-E46FC622DFA6}" destId="{AFC71BFB-6876-4FB0-8231-AFD30F303F07}" srcOrd="3" destOrd="0" parTransId="{C76DA8AE-0101-41ED-89D7-DE7C65CE0C92}" sibTransId="{3DBD03BE-D440-49DA-9A60-FB5F2A1FC5C6}"/>
    <dgm:cxn modelId="{F17FE643-B0A9-4C9F-9B1F-16EFA6BD8690}" type="presOf" srcId="{AF2EFEAA-F37F-4C4A-A2A5-94263EC9C65F}" destId="{E7D60548-12D5-4A62-8D53-FB4C5A83F24E}" srcOrd="0" destOrd="0" presId="urn:microsoft.com/office/officeart/2008/layout/LinedList"/>
    <dgm:cxn modelId="{458AE959-E863-4214-81CD-637CC308A109}" srcId="{AF2EFEAA-F37F-4C4A-A2A5-94263EC9C65F}" destId="{7E51A61C-988C-4030-9E8F-E46FC622DFA6}" srcOrd="0" destOrd="0" parTransId="{14B34ED1-3095-4DE0-BFBD-18F43309A4D8}" sibTransId="{ACFF4078-F16B-45C6-94BC-D2ADD5FF85E2}"/>
    <dgm:cxn modelId="{7B30EECF-4329-4A87-B7E2-D4D899FCA5EA}" type="presOf" srcId="{7B5BE36C-45E5-4F8C-A461-544A201E2919}" destId="{27B23EE6-F29B-417B-854F-E66723D94FCF}" srcOrd="0" destOrd="0" presId="urn:microsoft.com/office/officeart/2008/layout/LinedList"/>
    <dgm:cxn modelId="{118D4E2C-3B71-4BAC-84FD-E82992A127AA}" srcId="{7E51A61C-988C-4030-9E8F-E46FC622DFA6}" destId="{7B5BE36C-45E5-4F8C-A461-544A201E2919}" srcOrd="1" destOrd="0" parTransId="{C1CC4B87-AF61-4822-A480-D4B3BF9BD7C9}" sibTransId="{6DD89257-4BD9-4E2B-82E7-A4554A66397C}"/>
    <dgm:cxn modelId="{16236ADC-1A5C-4CE5-8697-2F53922D1E9F}" srcId="{7E51A61C-988C-4030-9E8F-E46FC622DFA6}" destId="{3857239E-1A9D-43CB-A079-6B0FCE621C9B}" srcOrd="2" destOrd="0" parTransId="{E363347A-7CF3-4201-AFC7-D2FBC0AAAC54}" sibTransId="{678DD948-9FB5-480D-B30E-13135951D1A7}"/>
    <dgm:cxn modelId="{A8D610CA-4013-468A-88FC-9C0B14E63D0D}" srcId="{7E51A61C-988C-4030-9E8F-E46FC622DFA6}" destId="{8DF96EF5-8EA1-468F-A643-A1196A4B61B4}" srcOrd="0" destOrd="0" parTransId="{3415CAB2-891E-49D0-86DB-0D0C78726007}" sibTransId="{8FA87FA1-8F0A-4122-9B71-DB84A2BD2C2C}"/>
    <dgm:cxn modelId="{2FA19143-F482-4F77-A588-E73989611368}" srcId="{7E51A61C-988C-4030-9E8F-E46FC622DFA6}" destId="{2DEF9927-7FDC-48AE-AE38-4721A44E90F7}" srcOrd="5" destOrd="0" parTransId="{3A97BE1D-B189-4100-ABEC-3D4CD9266C38}" sibTransId="{F0985B2A-6EA7-4E00-88F6-03C50F672A5B}"/>
    <dgm:cxn modelId="{A8CA73B4-CC3F-41F4-859B-2817D36C2B09}" srcId="{7E51A61C-988C-4030-9E8F-E46FC622DFA6}" destId="{992DAA77-990F-4598-AFC1-280DDD7AC909}" srcOrd="4" destOrd="0" parTransId="{92886F11-0484-41B4-94D3-9C0718050F7E}" sibTransId="{A671679B-8637-412D-9BB9-412295BF80C5}"/>
    <dgm:cxn modelId="{00FE78FE-A430-4E45-A87B-693C7B4888B1}" type="presOf" srcId="{2DEF9927-7FDC-48AE-AE38-4721A44E90F7}" destId="{F1E91748-4009-4A75-97D1-6C42157CEBA4}" srcOrd="0" destOrd="0" presId="urn:microsoft.com/office/officeart/2008/layout/LinedList"/>
    <dgm:cxn modelId="{9AC95AE6-0913-4C31-9DBB-74F977991FCA}" type="presParOf" srcId="{E7D60548-12D5-4A62-8D53-FB4C5A83F24E}" destId="{43C77F33-47D8-49F7-B3F0-800CA4E28D06}" srcOrd="0" destOrd="0" presId="urn:microsoft.com/office/officeart/2008/layout/LinedList"/>
    <dgm:cxn modelId="{ABE48915-B89A-41FD-934A-EB28C8BBDE92}" type="presParOf" srcId="{E7D60548-12D5-4A62-8D53-FB4C5A83F24E}" destId="{91AEFDB1-06D2-4A48-963A-F4F7A9C64F8C}" srcOrd="1" destOrd="0" presId="urn:microsoft.com/office/officeart/2008/layout/LinedList"/>
    <dgm:cxn modelId="{7DCBE0B7-BA45-43FA-AFAD-1812839663BA}" type="presParOf" srcId="{91AEFDB1-06D2-4A48-963A-F4F7A9C64F8C}" destId="{8EC52D0D-329E-4F60-9B13-1FD0C2640144}" srcOrd="0" destOrd="0" presId="urn:microsoft.com/office/officeart/2008/layout/LinedList"/>
    <dgm:cxn modelId="{0A766519-6195-4B7B-BDE6-868D2B88247D}" type="presParOf" srcId="{91AEFDB1-06D2-4A48-963A-F4F7A9C64F8C}" destId="{193F62A2-D0AC-41CF-9937-9522AC85FDE3}" srcOrd="1" destOrd="0" presId="urn:microsoft.com/office/officeart/2008/layout/LinedList"/>
    <dgm:cxn modelId="{4FF2D93B-8D48-47C9-8EC2-81277420181A}" type="presParOf" srcId="{193F62A2-D0AC-41CF-9937-9522AC85FDE3}" destId="{5E61C475-88FB-47A0-8FBE-B93101BA3744}" srcOrd="0" destOrd="0" presId="urn:microsoft.com/office/officeart/2008/layout/LinedList"/>
    <dgm:cxn modelId="{7F7698E8-ECA4-4095-8532-B34B4963B691}" type="presParOf" srcId="{193F62A2-D0AC-41CF-9937-9522AC85FDE3}" destId="{4E9E0602-3644-4C8E-8A8A-0851064BE9D5}" srcOrd="1" destOrd="0" presId="urn:microsoft.com/office/officeart/2008/layout/LinedList"/>
    <dgm:cxn modelId="{87298F1D-67B5-40D1-B7A8-D345DA090200}" type="presParOf" srcId="{4E9E0602-3644-4C8E-8A8A-0851064BE9D5}" destId="{75B19E9D-42BF-43B9-A2C8-4918E1F4192B}" srcOrd="0" destOrd="0" presId="urn:microsoft.com/office/officeart/2008/layout/LinedList"/>
    <dgm:cxn modelId="{D0C3D923-735F-4C1F-8CDF-3C82F26936F2}" type="presParOf" srcId="{4E9E0602-3644-4C8E-8A8A-0851064BE9D5}" destId="{48EE4EAB-3E88-451A-9D7B-C7FDF905B40A}" srcOrd="1" destOrd="0" presId="urn:microsoft.com/office/officeart/2008/layout/LinedList"/>
    <dgm:cxn modelId="{3F46E2DA-29A5-4D57-A88E-3D5759AFADE2}" type="presParOf" srcId="{4E9E0602-3644-4C8E-8A8A-0851064BE9D5}" destId="{9CEB2988-8C53-4876-91D2-2B4C69CBF3E9}" srcOrd="2" destOrd="0" presId="urn:microsoft.com/office/officeart/2008/layout/LinedList"/>
    <dgm:cxn modelId="{E91E77CC-563F-4680-BA1D-400BAFFA094D}" type="presParOf" srcId="{193F62A2-D0AC-41CF-9937-9522AC85FDE3}" destId="{337D1E84-CB6D-4DB8-AA3F-D7500E287435}" srcOrd="2" destOrd="0" presId="urn:microsoft.com/office/officeart/2008/layout/LinedList"/>
    <dgm:cxn modelId="{3FE4BA3D-61C8-4172-B3FC-05CE4524D8D8}" type="presParOf" srcId="{193F62A2-D0AC-41CF-9937-9522AC85FDE3}" destId="{C5BFDA47-131B-4E86-AFFC-020400EC316E}" srcOrd="3" destOrd="0" presId="urn:microsoft.com/office/officeart/2008/layout/LinedList"/>
    <dgm:cxn modelId="{3CF38080-A1C9-4404-BB0F-01137FFF8C5F}" type="presParOf" srcId="{193F62A2-D0AC-41CF-9937-9522AC85FDE3}" destId="{B0445DC1-8DB2-4A32-8050-0A748ADA3052}" srcOrd="4" destOrd="0" presId="urn:microsoft.com/office/officeart/2008/layout/LinedList"/>
    <dgm:cxn modelId="{C6D4A938-480F-4C66-944C-2FAF6FC3CE3F}" type="presParOf" srcId="{B0445DC1-8DB2-4A32-8050-0A748ADA3052}" destId="{3062DC64-149E-4FF9-B840-7640390A0DD6}" srcOrd="0" destOrd="0" presId="urn:microsoft.com/office/officeart/2008/layout/LinedList"/>
    <dgm:cxn modelId="{59A35B6D-53BA-4168-8F4C-5E2C5513111E}" type="presParOf" srcId="{B0445DC1-8DB2-4A32-8050-0A748ADA3052}" destId="{27B23EE6-F29B-417B-854F-E66723D94FCF}" srcOrd="1" destOrd="0" presId="urn:microsoft.com/office/officeart/2008/layout/LinedList"/>
    <dgm:cxn modelId="{6E51B8EA-4E70-4DA0-A577-D12F27148245}" type="presParOf" srcId="{B0445DC1-8DB2-4A32-8050-0A748ADA3052}" destId="{35218084-2EC2-4E56-89AB-1A479DCB7276}" srcOrd="2" destOrd="0" presId="urn:microsoft.com/office/officeart/2008/layout/LinedList"/>
    <dgm:cxn modelId="{D57A80F6-9946-437C-B68A-338D2E4A87CA}" type="presParOf" srcId="{193F62A2-D0AC-41CF-9937-9522AC85FDE3}" destId="{95CC9BF2-63FB-447B-9D97-331CF8B6FE31}" srcOrd="5" destOrd="0" presId="urn:microsoft.com/office/officeart/2008/layout/LinedList"/>
    <dgm:cxn modelId="{B348B577-7D2B-4B03-954C-95AC6B8A1AD5}" type="presParOf" srcId="{193F62A2-D0AC-41CF-9937-9522AC85FDE3}" destId="{3F1F0E11-FA80-4421-958E-F40A19B8680D}" srcOrd="6" destOrd="0" presId="urn:microsoft.com/office/officeart/2008/layout/LinedList"/>
    <dgm:cxn modelId="{2DDEE37A-7EC0-4117-B2AA-663325235582}" type="presParOf" srcId="{193F62A2-D0AC-41CF-9937-9522AC85FDE3}" destId="{9F1FAB43-6C35-46A5-B4FA-458A90900142}" srcOrd="7" destOrd="0" presId="urn:microsoft.com/office/officeart/2008/layout/LinedList"/>
    <dgm:cxn modelId="{743ABC39-8746-46EE-89E1-D2B7FEB17DDF}" type="presParOf" srcId="{9F1FAB43-6C35-46A5-B4FA-458A90900142}" destId="{C827FFEA-6224-4F4E-9F03-3FF4419F60EB}" srcOrd="0" destOrd="0" presId="urn:microsoft.com/office/officeart/2008/layout/LinedList"/>
    <dgm:cxn modelId="{9E4D29F2-B9F5-4BE1-8CD4-6A5B2BC1E247}" type="presParOf" srcId="{9F1FAB43-6C35-46A5-B4FA-458A90900142}" destId="{DDA0D4AF-0E82-4B42-B36E-783D94F5AD61}" srcOrd="1" destOrd="0" presId="urn:microsoft.com/office/officeart/2008/layout/LinedList"/>
    <dgm:cxn modelId="{3A3F1B83-47C0-4980-930F-CC0424D4E64D}" type="presParOf" srcId="{9F1FAB43-6C35-46A5-B4FA-458A90900142}" destId="{7B84725A-FD7E-4050-88BB-5462D48D9ABD}" srcOrd="2" destOrd="0" presId="urn:microsoft.com/office/officeart/2008/layout/LinedList"/>
    <dgm:cxn modelId="{C82A85FE-2D8C-4A0B-830C-2586F79E7075}" type="presParOf" srcId="{193F62A2-D0AC-41CF-9937-9522AC85FDE3}" destId="{8CD6A6DE-872D-4C12-BD05-6D9444F902AE}" srcOrd="8" destOrd="0" presId="urn:microsoft.com/office/officeart/2008/layout/LinedList"/>
    <dgm:cxn modelId="{4730B9CA-2386-4B00-BBA6-AE4ECA49AD31}" type="presParOf" srcId="{193F62A2-D0AC-41CF-9937-9522AC85FDE3}" destId="{27E935B9-9E8C-49AC-BC11-34C99A7876E0}" srcOrd="9" destOrd="0" presId="urn:microsoft.com/office/officeart/2008/layout/LinedList"/>
    <dgm:cxn modelId="{A80D5352-B231-42EA-B1EC-0405AFB1C74F}" type="presParOf" srcId="{193F62A2-D0AC-41CF-9937-9522AC85FDE3}" destId="{B50FA13C-E62C-421B-96E3-861941A185BE}" srcOrd="10" destOrd="0" presId="urn:microsoft.com/office/officeart/2008/layout/LinedList"/>
    <dgm:cxn modelId="{B0B3C53D-EAA7-4F70-93D3-C9179319F57B}" type="presParOf" srcId="{B50FA13C-E62C-421B-96E3-861941A185BE}" destId="{EF5EB19E-9434-489B-B823-B14F9151A37F}" srcOrd="0" destOrd="0" presId="urn:microsoft.com/office/officeart/2008/layout/LinedList"/>
    <dgm:cxn modelId="{D1A51462-C209-4E3D-8843-B24E372359B7}" type="presParOf" srcId="{B50FA13C-E62C-421B-96E3-861941A185BE}" destId="{62959DD3-358C-4ACF-99BD-C4BB233EEC60}" srcOrd="1" destOrd="0" presId="urn:microsoft.com/office/officeart/2008/layout/LinedList"/>
    <dgm:cxn modelId="{628AB000-2C80-417E-AE90-F1C93F7C8366}" type="presParOf" srcId="{B50FA13C-E62C-421B-96E3-861941A185BE}" destId="{20F379DD-F95A-41F3-A15C-88608B6C1BC6}" srcOrd="2" destOrd="0" presId="urn:microsoft.com/office/officeart/2008/layout/LinedList"/>
    <dgm:cxn modelId="{DC45E4A8-DC75-4EBE-B9CE-EEEF06217EE5}" type="presParOf" srcId="{193F62A2-D0AC-41CF-9937-9522AC85FDE3}" destId="{666A37C4-D777-4108-9431-8E8F03C00871}" srcOrd="11" destOrd="0" presId="urn:microsoft.com/office/officeart/2008/layout/LinedList"/>
    <dgm:cxn modelId="{A2E6D35C-364C-450F-83C4-8902507F0C0B}" type="presParOf" srcId="{193F62A2-D0AC-41CF-9937-9522AC85FDE3}" destId="{8B045880-BEDE-41DB-9239-9DDF15838982}" srcOrd="12" destOrd="0" presId="urn:microsoft.com/office/officeart/2008/layout/LinedList"/>
    <dgm:cxn modelId="{73631F61-F96A-4458-B02F-2B30772EFA44}" type="presParOf" srcId="{193F62A2-D0AC-41CF-9937-9522AC85FDE3}" destId="{1CB76789-5D86-4D94-9E37-51515629CFFC}" srcOrd="13" destOrd="0" presId="urn:microsoft.com/office/officeart/2008/layout/LinedList"/>
    <dgm:cxn modelId="{4FDA4044-0A9B-4E7F-99AD-602171F4E82E}" type="presParOf" srcId="{1CB76789-5D86-4D94-9E37-51515629CFFC}" destId="{4A02EFB0-AA9C-4DEC-8D10-F1D68770C78E}" srcOrd="0" destOrd="0" presId="urn:microsoft.com/office/officeart/2008/layout/LinedList"/>
    <dgm:cxn modelId="{F2F06EE5-59B1-46CB-AFDE-8F3518A487A4}" type="presParOf" srcId="{1CB76789-5D86-4D94-9E37-51515629CFFC}" destId="{D88057E2-1911-4BCB-B9E1-512D8249F0CD}" srcOrd="1" destOrd="0" presId="urn:microsoft.com/office/officeart/2008/layout/LinedList"/>
    <dgm:cxn modelId="{5C2008E2-41C0-4500-A534-3E5006C85B51}" type="presParOf" srcId="{1CB76789-5D86-4D94-9E37-51515629CFFC}" destId="{1BDA7785-7F29-4209-86F7-D6C743059CAD}" srcOrd="2" destOrd="0" presId="urn:microsoft.com/office/officeart/2008/layout/LinedList"/>
    <dgm:cxn modelId="{9C9B1D4E-18CC-4E80-9048-26669553200D}" type="presParOf" srcId="{193F62A2-D0AC-41CF-9937-9522AC85FDE3}" destId="{A9C8A50E-980E-49DE-BAE7-7DACD514FB72}" srcOrd="14" destOrd="0" presId="urn:microsoft.com/office/officeart/2008/layout/LinedList"/>
    <dgm:cxn modelId="{FCF8F3B1-03CA-40B2-9321-C900ABD8028B}" type="presParOf" srcId="{193F62A2-D0AC-41CF-9937-9522AC85FDE3}" destId="{AA33E303-8F02-4741-B9A3-69E96FBF7789}" srcOrd="15" destOrd="0" presId="urn:microsoft.com/office/officeart/2008/layout/LinedList"/>
    <dgm:cxn modelId="{418A59F1-E852-4997-9B0D-36AA61F88EF7}" type="presParOf" srcId="{193F62A2-D0AC-41CF-9937-9522AC85FDE3}" destId="{25B1A67F-533F-4705-87D2-9AD20D3A18D5}" srcOrd="16" destOrd="0" presId="urn:microsoft.com/office/officeart/2008/layout/LinedList"/>
    <dgm:cxn modelId="{29CABC5C-5C49-4498-9881-290DDA68A5CE}" type="presParOf" srcId="{25B1A67F-533F-4705-87D2-9AD20D3A18D5}" destId="{39414DA8-13AB-4072-AA7E-34F0122D9A4F}" srcOrd="0" destOrd="0" presId="urn:microsoft.com/office/officeart/2008/layout/LinedList"/>
    <dgm:cxn modelId="{94D16476-FE3E-4AA2-8B0C-F8EAD7A4B395}" type="presParOf" srcId="{25B1A67F-533F-4705-87D2-9AD20D3A18D5}" destId="{F1E91748-4009-4A75-97D1-6C42157CEBA4}" srcOrd="1" destOrd="0" presId="urn:microsoft.com/office/officeart/2008/layout/LinedList"/>
    <dgm:cxn modelId="{C74333E8-730E-4D6C-AC27-DA2CD8A090D3}" type="presParOf" srcId="{25B1A67F-533F-4705-87D2-9AD20D3A18D5}" destId="{37AE512A-D7C5-4D5D-8E61-BE4CFACCF34E}" srcOrd="2" destOrd="0" presId="urn:microsoft.com/office/officeart/2008/layout/LinedList"/>
    <dgm:cxn modelId="{CA50FDC8-DBEB-43B1-B047-26D6C5273CB0}" type="presParOf" srcId="{193F62A2-D0AC-41CF-9937-9522AC85FDE3}" destId="{5DD5630F-8DB9-4081-AE26-97CE29562B96}" srcOrd="17" destOrd="0" presId="urn:microsoft.com/office/officeart/2008/layout/LinedList"/>
    <dgm:cxn modelId="{592078BC-B2E2-451A-BF27-5B7D1386CABE}" type="presParOf" srcId="{193F62A2-D0AC-41CF-9937-9522AC85FDE3}" destId="{55A8F02C-10AB-44B4-9BE7-0379B685FA8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A61CC1-4F22-4605-85C9-E079C59C2F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997F69-C8CB-4714-A178-57E093BADD39}">
      <dgm:prSet phldrT="[Текст]"/>
      <dgm:spPr/>
      <dgm:t>
        <a:bodyPr/>
        <a:lstStyle/>
        <a:p>
          <a:r>
            <a:rPr lang="uk-UA" dirty="0" smtClean="0"/>
            <a:t>Хвороби неінфекційні:</a:t>
          </a:r>
          <a:endParaRPr lang="ru-RU" dirty="0"/>
        </a:p>
      </dgm:t>
    </dgm:pt>
    <dgm:pt modelId="{36801C56-E40C-4D78-B1F6-B4E339BCBC60}" type="parTrans" cxnId="{C36FE68B-8A3B-43F7-9C3E-EFDFDF3A8D00}">
      <dgm:prSet/>
      <dgm:spPr/>
      <dgm:t>
        <a:bodyPr/>
        <a:lstStyle/>
        <a:p>
          <a:endParaRPr lang="ru-RU"/>
        </a:p>
      </dgm:t>
    </dgm:pt>
    <dgm:pt modelId="{172B2ADE-CDD2-48EF-855E-FF332631D37F}" type="sibTrans" cxnId="{C36FE68B-8A3B-43F7-9C3E-EFDFDF3A8D00}">
      <dgm:prSet/>
      <dgm:spPr/>
      <dgm:t>
        <a:bodyPr/>
        <a:lstStyle/>
        <a:p>
          <a:endParaRPr lang="ru-RU"/>
        </a:p>
      </dgm:t>
    </dgm:pt>
    <dgm:pt modelId="{7A084631-4320-468F-9262-5B172012436F}">
      <dgm:prSet phldrT="[Текст]"/>
      <dgm:spPr/>
      <dgm:t>
        <a:bodyPr/>
        <a:lstStyle/>
        <a:p>
          <a:r>
            <a:rPr lang="uk-UA" dirty="0" smtClean="0"/>
            <a:t>цукровий </a:t>
          </a:r>
        </a:p>
        <a:p>
          <a:r>
            <a:rPr lang="uk-UA" dirty="0" smtClean="0"/>
            <a:t>діабет</a:t>
          </a:r>
          <a:endParaRPr lang="ru-RU" dirty="0"/>
        </a:p>
      </dgm:t>
    </dgm:pt>
    <dgm:pt modelId="{4B0F7427-C0D6-4A95-8BCD-A044A7BBD5DA}" type="parTrans" cxnId="{FB271FEF-C93D-458A-9BE2-902DE339D591}">
      <dgm:prSet/>
      <dgm:spPr/>
      <dgm:t>
        <a:bodyPr/>
        <a:lstStyle/>
        <a:p>
          <a:endParaRPr lang="ru-RU"/>
        </a:p>
      </dgm:t>
    </dgm:pt>
    <dgm:pt modelId="{0F41BA77-B4DE-43F2-93BA-F2B96E51AD16}" type="sibTrans" cxnId="{FB271FEF-C93D-458A-9BE2-902DE339D591}">
      <dgm:prSet/>
      <dgm:spPr/>
      <dgm:t>
        <a:bodyPr/>
        <a:lstStyle/>
        <a:p>
          <a:endParaRPr lang="ru-RU"/>
        </a:p>
      </dgm:t>
    </dgm:pt>
    <dgm:pt modelId="{212C02A0-D68D-437F-81EA-9D2E22337C41}">
      <dgm:prSet phldrT="[Текст]"/>
      <dgm:spPr/>
      <dgm:t>
        <a:bodyPr/>
        <a:lstStyle/>
        <a:p>
          <a:r>
            <a:rPr lang="uk-UA" dirty="0" smtClean="0"/>
            <a:t>інфаркти</a:t>
          </a:r>
          <a:endParaRPr lang="ru-RU" dirty="0"/>
        </a:p>
      </dgm:t>
    </dgm:pt>
    <dgm:pt modelId="{A3203994-BF3E-4030-B6DC-118349E57B5D}" type="parTrans" cxnId="{8EE23B07-634D-41B1-AC7D-417E164DF3E2}">
      <dgm:prSet/>
      <dgm:spPr/>
      <dgm:t>
        <a:bodyPr/>
        <a:lstStyle/>
        <a:p>
          <a:endParaRPr lang="ru-RU"/>
        </a:p>
      </dgm:t>
    </dgm:pt>
    <dgm:pt modelId="{3AC8D0D1-B6F4-4238-B970-7AA836692B59}" type="sibTrans" cxnId="{8EE23B07-634D-41B1-AC7D-417E164DF3E2}">
      <dgm:prSet/>
      <dgm:spPr/>
      <dgm:t>
        <a:bodyPr/>
        <a:lstStyle/>
        <a:p>
          <a:endParaRPr lang="ru-RU"/>
        </a:p>
      </dgm:t>
    </dgm:pt>
    <dgm:pt modelId="{0AF8A72F-1E50-4550-8214-37037052DBE7}">
      <dgm:prSet phldrT="[Текст]"/>
      <dgm:spPr/>
      <dgm:t>
        <a:bodyPr/>
        <a:lstStyle/>
        <a:p>
          <a:r>
            <a:rPr lang="uk-UA" dirty="0" smtClean="0"/>
            <a:t>Інсульти</a:t>
          </a:r>
          <a:endParaRPr lang="ru-RU" dirty="0"/>
        </a:p>
      </dgm:t>
    </dgm:pt>
    <dgm:pt modelId="{4F45EF62-4C96-486E-BC28-FB4A26C9ACED}" type="parTrans" cxnId="{D7A04869-69D1-488F-8A72-8A26199EEC22}">
      <dgm:prSet/>
      <dgm:spPr/>
      <dgm:t>
        <a:bodyPr/>
        <a:lstStyle/>
        <a:p>
          <a:endParaRPr lang="ru-RU"/>
        </a:p>
      </dgm:t>
    </dgm:pt>
    <dgm:pt modelId="{2E5200D5-2863-4095-AC8D-46367EAA10CB}" type="sibTrans" cxnId="{D7A04869-69D1-488F-8A72-8A26199EEC22}">
      <dgm:prSet/>
      <dgm:spPr/>
      <dgm:t>
        <a:bodyPr/>
        <a:lstStyle/>
        <a:p>
          <a:endParaRPr lang="ru-RU"/>
        </a:p>
      </dgm:t>
    </dgm:pt>
    <dgm:pt modelId="{2E3900F5-4ADD-461D-AB0B-B7EFD8E81B77}">
      <dgm:prSet phldrT="[Текст]"/>
      <dgm:spPr/>
      <dgm:t>
        <a:bodyPr/>
        <a:lstStyle/>
        <a:p>
          <a:r>
            <a:rPr lang="uk-UA" dirty="0" smtClean="0"/>
            <a:t>хвороба Альцгеймера</a:t>
          </a:r>
          <a:endParaRPr lang="ru-RU" dirty="0"/>
        </a:p>
      </dgm:t>
    </dgm:pt>
    <dgm:pt modelId="{AC04B1D3-7A1E-4C46-9E56-08E20D60A99D}" type="parTrans" cxnId="{BC09D83A-5A07-4978-926B-784002F909A4}">
      <dgm:prSet/>
      <dgm:spPr/>
      <dgm:t>
        <a:bodyPr/>
        <a:lstStyle/>
        <a:p>
          <a:endParaRPr lang="ru-RU"/>
        </a:p>
      </dgm:t>
    </dgm:pt>
    <dgm:pt modelId="{32587DBA-C962-4AAF-93CD-40D68859178C}" type="sibTrans" cxnId="{BC09D83A-5A07-4978-926B-784002F909A4}">
      <dgm:prSet/>
      <dgm:spPr/>
      <dgm:t>
        <a:bodyPr/>
        <a:lstStyle/>
        <a:p>
          <a:endParaRPr lang="ru-RU"/>
        </a:p>
      </dgm:t>
    </dgm:pt>
    <dgm:pt modelId="{7ACC6BC1-1150-4FF5-995A-2D026287D7B3}">
      <dgm:prSet phldrT="[Текст]"/>
      <dgm:spPr/>
      <dgm:t>
        <a:bodyPr/>
        <a:lstStyle/>
        <a:p>
          <a:r>
            <a:rPr lang="uk-UA" dirty="0" smtClean="0"/>
            <a:t>апендицит, тощо</a:t>
          </a:r>
          <a:endParaRPr lang="ru-RU" dirty="0"/>
        </a:p>
      </dgm:t>
    </dgm:pt>
    <dgm:pt modelId="{FF11C075-4142-4829-A7EF-5659244F02F7}" type="parTrans" cxnId="{48CFA072-B2F2-411B-A431-10CB2A82E493}">
      <dgm:prSet/>
      <dgm:spPr/>
      <dgm:t>
        <a:bodyPr/>
        <a:lstStyle/>
        <a:p>
          <a:endParaRPr lang="ru-RU"/>
        </a:p>
      </dgm:t>
    </dgm:pt>
    <dgm:pt modelId="{E3F92BB7-292E-4E91-B603-3D0DCAB872C1}" type="sibTrans" cxnId="{48CFA072-B2F2-411B-A431-10CB2A82E493}">
      <dgm:prSet/>
      <dgm:spPr/>
      <dgm:t>
        <a:bodyPr/>
        <a:lstStyle/>
        <a:p>
          <a:endParaRPr lang="ru-RU"/>
        </a:p>
      </dgm:t>
    </dgm:pt>
    <dgm:pt modelId="{FD5A5ACA-EBFB-4057-B0EC-040F186887E8}" type="pres">
      <dgm:prSet presAssocID="{02A61CC1-4F22-4605-85C9-E079C59C2F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C4996C-1A60-43DA-9AAB-615BB484A25C}" type="pres">
      <dgm:prSet presAssocID="{1C997F69-C8CB-4714-A178-57E093BADD39}" presName="thickLine" presStyleLbl="alignNode1" presStyleIdx="0" presStyleCnt="1"/>
      <dgm:spPr/>
    </dgm:pt>
    <dgm:pt modelId="{EB6AEAB8-5CC3-46A8-809F-6111CAE5BD33}" type="pres">
      <dgm:prSet presAssocID="{1C997F69-C8CB-4714-A178-57E093BADD39}" presName="horz1" presStyleCnt="0"/>
      <dgm:spPr/>
    </dgm:pt>
    <dgm:pt modelId="{3404D43F-C9A4-49BF-85AE-8E40BE086E2D}" type="pres">
      <dgm:prSet presAssocID="{1C997F69-C8CB-4714-A178-57E093BADD39}" presName="tx1" presStyleLbl="revTx" presStyleIdx="0" presStyleCnt="6"/>
      <dgm:spPr/>
      <dgm:t>
        <a:bodyPr/>
        <a:lstStyle/>
        <a:p>
          <a:endParaRPr lang="ru-RU"/>
        </a:p>
      </dgm:t>
    </dgm:pt>
    <dgm:pt modelId="{38FB8E2A-E2E7-462B-A3A5-4A97BB96A1B6}" type="pres">
      <dgm:prSet presAssocID="{1C997F69-C8CB-4714-A178-57E093BADD39}" presName="vert1" presStyleCnt="0"/>
      <dgm:spPr/>
    </dgm:pt>
    <dgm:pt modelId="{C63C0BA6-091A-4A0E-8EFB-A460F1C84C53}" type="pres">
      <dgm:prSet presAssocID="{7A084631-4320-468F-9262-5B172012436F}" presName="vertSpace2a" presStyleCnt="0"/>
      <dgm:spPr/>
    </dgm:pt>
    <dgm:pt modelId="{C1346906-C244-4F52-A7D2-70F4AE12CD0D}" type="pres">
      <dgm:prSet presAssocID="{7A084631-4320-468F-9262-5B172012436F}" presName="horz2" presStyleCnt="0"/>
      <dgm:spPr/>
    </dgm:pt>
    <dgm:pt modelId="{688F126F-55A4-4CD5-9E04-4FD85E702B1F}" type="pres">
      <dgm:prSet presAssocID="{7A084631-4320-468F-9262-5B172012436F}" presName="horzSpace2" presStyleCnt="0"/>
      <dgm:spPr/>
    </dgm:pt>
    <dgm:pt modelId="{660AD8D1-ADE3-401A-B306-53E9E3BA4CB5}" type="pres">
      <dgm:prSet presAssocID="{7A084631-4320-468F-9262-5B172012436F}" presName="tx2" presStyleLbl="revTx" presStyleIdx="1" presStyleCnt="6"/>
      <dgm:spPr/>
      <dgm:t>
        <a:bodyPr/>
        <a:lstStyle/>
        <a:p>
          <a:endParaRPr lang="ru-RU"/>
        </a:p>
      </dgm:t>
    </dgm:pt>
    <dgm:pt modelId="{04B6F03F-7B10-4E52-B3AC-BB1F217E7797}" type="pres">
      <dgm:prSet presAssocID="{7A084631-4320-468F-9262-5B172012436F}" presName="vert2" presStyleCnt="0"/>
      <dgm:spPr/>
    </dgm:pt>
    <dgm:pt modelId="{25CC9A5D-2FE5-46A7-8215-9BF305C5A607}" type="pres">
      <dgm:prSet presAssocID="{7A084631-4320-468F-9262-5B172012436F}" presName="thinLine2b" presStyleLbl="callout" presStyleIdx="0" presStyleCnt="5"/>
      <dgm:spPr/>
    </dgm:pt>
    <dgm:pt modelId="{AF010803-DAF0-4981-8F07-100215E9F1C9}" type="pres">
      <dgm:prSet presAssocID="{7A084631-4320-468F-9262-5B172012436F}" presName="vertSpace2b" presStyleCnt="0"/>
      <dgm:spPr/>
    </dgm:pt>
    <dgm:pt modelId="{F6EAD9C6-9D78-4235-8A7C-B3C2C3B6B6EC}" type="pres">
      <dgm:prSet presAssocID="{212C02A0-D68D-437F-81EA-9D2E22337C41}" presName="horz2" presStyleCnt="0"/>
      <dgm:spPr/>
    </dgm:pt>
    <dgm:pt modelId="{5D9BC5E6-7D9C-4EFF-8E7B-C6693A80275F}" type="pres">
      <dgm:prSet presAssocID="{212C02A0-D68D-437F-81EA-9D2E22337C41}" presName="horzSpace2" presStyleCnt="0"/>
      <dgm:spPr/>
    </dgm:pt>
    <dgm:pt modelId="{AD62A35B-4CA6-48D0-8134-2B9BB4B8332E}" type="pres">
      <dgm:prSet presAssocID="{212C02A0-D68D-437F-81EA-9D2E22337C41}" presName="tx2" presStyleLbl="revTx" presStyleIdx="2" presStyleCnt="6"/>
      <dgm:spPr/>
      <dgm:t>
        <a:bodyPr/>
        <a:lstStyle/>
        <a:p>
          <a:endParaRPr lang="ru-RU"/>
        </a:p>
      </dgm:t>
    </dgm:pt>
    <dgm:pt modelId="{519518CA-1A37-4049-83C2-4722CBEC25F9}" type="pres">
      <dgm:prSet presAssocID="{212C02A0-D68D-437F-81EA-9D2E22337C41}" presName="vert2" presStyleCnt="0"/>
      <dgm:spPr/>
    </dgm:pt>
    <dgm:pt modelId="{129FFCEF-C0AE-447B-8060-9FF7E828C65A}" type="pres">
      <dgm:prSet presAssocID="{212C02A0-D68D-437F-81EA-9D2E22337C41}" presName="thinLine2b" presStyleLbl="callout" presStyleIdx="1" presStyleCnt="5"/>
      <dgm:spPr/>
    </dgm:pt>
    <dgm:pt modelId="{D5D7FD26-A50E-4043-9D5B-271536D17584}" type="pres">
      <dgm:prSet presAssocID="{212C02A0-D68D-437F-81EA-9D2E22337C41}" presName="vertSpace2b" presStyleCnt="0"/>
      <dgm:spPr/>
    </dgm:pt>
    <dgm:pt modelId="{FB850F71-EAD6-4AA0-B447-3EF7F8414297}" type="pres">
      <dgm:prSet presAssocID="{0AF8A72F-1E50-4550-8214-37037052DBE7}" presName="horz2" presStyleCnt="0"/>
      <dgm:spPr/>
    </dgm:pt>
    <dgm:pt modelId="{2B01A8AB-9CB7-4ED5-A841-5BFFE0E5DB48}" type="pres">
      <dgm:prSet presAssocID="{0AF8A72F-1E50-4550-8214-37037052DBE7}" presName="horzSpace2" presStyleCnt="0"/>
      <dgm:spPr/>
    </dgm:pt>
    <dgm:pt modelId="{027BCEF5-E742-4A9C-8869-6E072DE21921}" type="pres">
      <dgm:prSet presAssocID="{0AF8A72F-1E50-4550-8214-37037052DBE7}" presName="tx2" presStyleLbl="revTx" presStyleIdx="3" presStyleCnt="6"/>
      <dgm:spPr/>
      <dgm:t>
        <a:bodyPr/>
        <a:lstStyle/>
        <a:p>
          <a:endParaRPr lang="ru-RU"/>
        </a:p>
      </dgm:t>
    </dgm:pt>
    <dgm:pt modelId="{39FEA752-DCA2-4A2F-8899-9BA1A26A82AF}" type="pres">
      <dgm:prSet presAssocID="{0AF8A72F-1E50-4550-8214-37037052DBE7}" presName="vert2" presStyleCnt="0"/>
      <dgm:spPr/>
    </dgm:pt>
    <dgm:pt modelId="{FB00CAD7-CC38-405E-9002-49EC6574C38E}" type="pres">
      <dgm:prSet presAssocID="{0AF8A72F-1E50-4550-8214-37037052DBE7}" presName="thinLine2b" presStyleLbl="callout" presStyleIdx="2" presStyleCnt="5"/>
      <dgm:spPr/>
    </dgm:pt>
    <dgm:pt modelId="{860CE587-F0E8-420D-90AC-AA54DBE4DDD9}" type="pres">
      <dgm:prSet presAssocID="{0AF8A72F-1E50-4550-8214-37037052DBE7}" presName="vertSpace2b" presStyleCnt="0"/>
      <dgm:spPr/>
    </dgm:pt>
    <dgm:pt modelId="{99085D24-C940-443E-A445-CD892A4A3BD1}" type="pres">
      <dgm:prSet presAssocID="{2E3900F5-4ADD-461D-AB0B-B7EFD8E81B77}" presName="horz2" presStyleCnt="0"/>
      <dgm:spPr/>
    </dgm:pt>
    <dgm:pt modelId="{5DC1B97C-2F45-49AA-B73B-084FA7C48682}" type="pres">
      <dgm:prSet presAssocID="{2E3900F5-4ADD-461D-AB0B-B7EFD8E81B77}" presName="horzSpace2" presStyleCnt="0"/>
      <dgm:spPr/>
    </dgm:pt>
    <dgm:pt modelId="{8E524196-B2F7-4306-B99C-1D3154F022C9}" type="pres">
      <dgm:prSet presAssocID="{2E3900F5-4ADD-461D-AB0B-B7EFD8E81B77}" presName="tx2" presStyleLbl="revTx" presStyleIdx="4" presStyleCnt="6"/>
      <dgm:spPr/>
      <dgm:t>
        <a:bodyPr/>
        <a:lstStyle/>
        <a:p>
          <a:endParaRPr lang="ru-RU"/>
        </a:p>
      </dgm:t>
    </dgm:pt>
    <dgm:pt modelId="{32349A7E-93F7-45A3-A88F-A2E50F59A300}" type="pres">
      <dgm:prSet presAssocID="{2E3900F5-4ADD-461D-AB0B-B7EFD8E81B77}" presName="vert2" presStyleCnt="0"/>
      <dgm:spPr/>
    </dgm:pt>
    <dgm:pt modelId="{A77ADB42-E4B2-4707-AC4D-619EB9E2DA9E}" type="pres">
      <dgm:prSet presAssocID="{2E3900F5-4ADD-461D-AB0B-B7EFD8E81B77}" presName="thinLine2b" presStyleLbl="callout" presStyleIdx="3" presStyleCnt="5"/>
      <dgm:spPr/>
    </dgm:pt>
    <dgm:pt modelId="{85D58B47-BFE3-4F22-9F46-B7A5C31482FB}" type="pres">
      <dgm:prSet presAssocID="{2E3900F5-4ADD-461D-AB0B-B7EFD8E81B77}" presName="vertSpace2b" presStyleCnt="0"/>
      <dgm:spPr/>
    </dgm:pt>
    <dgm:pt modelId="{121F2AF9-C7E8-444E-A0E9-B220A849C29C}" type="pres">
      <dgm:prSet presAssocID="{7ACC6BC1-1150-4FF5-995A-2D026287D7B3}" presName="horz2" presStyleCnt="0"/>
      <dgm:spPr/>
    </dgm:pt>
    <dgm:pt modelId="{0DCDC240-B462-4520-AD98-B5A379C572F0}" type="pres">
      <dgm:prSet presAssocID="{7ACC6BC1-1150-4FF5-995A-2D026287D7B3}" presName="horzSpace2" presStyleCnt="0"/>
      <dgm:spPr/>
    </dgm:pt>
    <dgm:pt modelId="{EA803E30-0232-4BC7-8F76-051A21FB70AE}" type="pres">
      <dgm:prSet presAssocID="{7ACC6BC1-1150-4FF5-995A-2D026287D7B3}" presName="tx2" presStyleLbl="revTx" presStyleIdx="5" presStyleCnt="6"/>
      <dgm:spPr/>
      <dgm:t>
        <a:bodyPr/>
        <a:lstStyle/>
        <a:p>
          <a:endParaRPr lang="ru-RU"/>
        </a:p>
      </dgm:t>
    </dgm:pt>
    <dgm:pt modelId="{0F739764-9BF0-4E9B-9D46-201820DE7EBF}" type="pres">
      <dgm:prSet presAssocID="{7ACC6BC1-1150-4FF5-995A-2D026287D7B3}" presName="vert2" presStyleCnt="0"/>
      <dgm:spPr/>
    </dgm:pt>
    <dgm:pt modelId="{1806853F-85FB-4942-BA41-09ECE2FBF807}" type="pres">
      <dgm:prSet presAssocID="{7ACC6BC1-1150-4FF5-995A-2D026287D7B3}" presName="thinLine2b" presStyleLbl="callout" presStyleIdx="4" presStyleCnt="5"/>
      <dgm:spPr/>
    </dgm:pt>
    <dgm:pt modelId="{44D2B420-D021-4FBD-89BA-E24861ACFAD4}" type="pres">
      <dgm:prSet presAssocID="{7ACC6BC1-1150-4FF5-995A-2D026287D7B3}" presName="vertSpace2b" presStyleCnt="0"/>
      <dgm:spPr/>
    </dgm:pt>
  </dgm:ptLst>
  <dgm:cxnLst>
    <dgm:cxn modelId="{48CFA072-B2F2-411B-A431-10CB2A82E493}" srcId="{1C997F69-C8CB-4714-A178-57E093BADD39}" destId="{7ACC6BC1-1150-4FF5-995A-2D026287D7B3}" srcOrd="4" destOrd="0" parTransId="{FF11C075-4142-4829-A7EF-5659244F02F7}" sibTransId="{E3F92BB7-292E-4E91-B603-3D0DCAB872C1}"/>
    <dgm:cxn modelId="{67EC21D6-985A-4952-BCB5-628215D567CB}" type="presOf" srcId="{7ACC6BC1-1150-4FF5-995A-2D026287D7B3}" destId="{EA803E30-0232-4BC7-8F76-051A21FB70AE}" srcOrd="0" destOrd="0" presId="urn:microsoft.com/office/officeart/2008/layout/LinedList"/>
    <dgm:cxn modelId="{C36FE68B-8A3B-43F7-9C3E-EFDFDF3A8D00}" srcId="{02A61CC1-4F22-4605-85C9-E079C59C2F77}" destId="{1C997F69-C8CB-4714-A178-57E093BADD39}" srcOrd="0" destOrd="0" parTransId="{36801C56-E40C-4D78-B1F6-B4E339BCBC60}" sibTransId="{172B2ADE-CDD2-48EF-855E-FF332631D37F}"/>
    <dgm:cxn modelId="{C44FC37B-911C-4398-8CC3-89BC0BC2619F}" type="presOf" srcId="{212C02A0-D68D-437F-81EA-9D2E22337C41}" destId="{AD62A35B-4CA6-48D0-8134-2B9BB4B8332E}" srcOrd="0" destOrd="0" presId="urn:microsoft.com/office/officeart/2008/layout/LinedList"/>
    <dgm:cxn modelId="{7AD8A956-8249-4D90-BB35-6695FBDDCC77}" type="presOf" srcId="{2E3900F5-4ADD-461D-AB0B-B7EFD8E81B77}" destId="{8E524196-B2F7-4306-B99C-1D3154F022C9}" srcOrd="0" destOrd="0" presId="urn:microsoft.com/office/officeart/2008/layout/LinedList"/>
    <dgm:cxn modelId="{8EE23B07-634D-41B1-AC7D-417E164DF3E2}" srcId="{1C997F69-C8CB-4714-A178-57E093BADD39}" destId="{212C02A0-D68D-437F-81EA-9D2E22337C41}" srcOrd="1" destOrd="0" parTransId="{A3203994-BF3E-4030-B6DC-118349E57B5D}" sibTransId="{3AC8D0D1-B6F4-4238-B970-7AA836692B59}"/>
    <dgm:cxn modelId="{D7A04869-69D1-488F-8A72-8A26199EEC22}" srcId="{1C997F69-C8CB-4714-A178-57E093BADD39}" destId="{0AF8A72F-1E50-4550-8214-37037052DBE7}" srcOrd="2" destOrd="0" parTransId="{4F45EF62-4C96-486E-BC28-FB4A26C9ACED}" sibTransId="{2E5200D5-2863-4095-AC8D-46367EAA10CB}"/>
    <dgm:cxn modelId="{5E1F63B3-A304-45B2-89C5-DCFB0EA073AD}" type="presOf" srcId="{7A084631-4320-468F-9262-5B172012436F}" destId="{660AD8D1-ADE3-401A-B306-53E9E3BA4CB5}" srcOrd="0" destOrd="0" presId="urn:microsoft.com/office/officeart/2008/layout/LinedList"/>
    <dgm:cxn modelId="{BC09D83A-5A07-4978-926B-784002F909A4}" srcId="{1C997F69-C8CB-4714-A178-57E093BADD39}" destId="{2E3900F5-4ADD-461D-AB0B-B7EFD8E81B77}" srcOrd="3" destOrd="0" parTransId="{AC04B1D3-7A1E-4C46-9E56-08E20D60A99D}" sibTransId="{32587DBA-C962-4AAF-93CD-40D68859178C}"/>
    <dgm:cxn modelId="{FB271FEF-C93D-458A-9BE2-902DE339D591}" srcId="{1C997F69-C8CB-4714-A178-57E093BADD39}" destId="{7A084631-4320-468F-9262-5B172012436F}" srcOrd="0" destOrd="0" parTransId="{4B0F7427-C0D6-4A95-8BCD-A044A7BBD5DA}" sibTransId="{0F41BA77-B4DE-43F2-93BA-F2B96E51AD16}"/>
    <dgm:cxn modelId="{145232C4-4D67-49F4-91A1-98880E3B3F3F}" type="presOf" srcId="{0AF8A72F-1E50-4550-8214-37037052DBE7}" destId="{027BCEF5-E742-4A9C-8869-6E072DE21921}" srcOrd="0" destOrd="0" presId="urn:microsoft.com/office/officeart/2008/layout/LinedList"/>
    <dgm:cxn modelId="{16D949B5-7A28-4075-9F16-E479825F0C93}" type="presOf" srcId="{1C997F69-C8CB-4714-A178-57E093BADD39}" destId="{3404D43F-C9A4-49BF-85AE-8E40BE086E2D}" srcOrd="0" destOrd="0" presId="urn:microsoft.com/office/officeart/2008/layout/LinedList"/>
    <dgm:cxn modelId="{09CF711A-06C2-4016-A44C-473DDDC804D3}" type="presOf" srcId="{02A61CC1-4F22-4605-85C9-E079C59C2F77}" destId="{FD5A5ACA-EBFB-4057-B0EC-040F186887E8}" srcOrd="0" destOrd="0" presId="urn:microsoft.com/office/officeart/2008/layout/LinedList"/>
    <dgm:cxn modelId="{7E25F625-9AF1-4202-B79E-1061682A5299}" type="presParOf" srcId="{FD5A5ACA-EBFB-4057-B0EC-040F186887E8}" destId="{A0C4996C-1A60-43DA-9AAB-615BB484A25C}" srcOrd="0" destOrd="0" presId="urn:microsoft.com/office/officeart/2008/layout/LinedList"/>
    <dgm:cxn modelId="{8AB27C06-55FB-4572-AB57-918E02437FEB}" type="presParOf" srcId="{FD5A5ACA-EBFB-4057-B0EC-040F186887E8}" destId="{EB6AEAB8-5CC3-46A8-809F-6111CAE5BD33}" srcOrd="1" destOrd="0" presId="urn:microsoft.com/office/officeart/2008/layout/LinedList"/>
    <dgm:cxn modelId="{5B858499-C766-4D9F-8EB0-8EABFAE6D585}" type="presParOf" srcId="{EB6AEAB8-5CC3-46A8-809F-6111CAE5BD33}" destId="{3404D43F-C9A4-49BF-85AE-8E40BE086E2D}" srcOrd="0" destOrd="0" presId="urn:microsoft.com/office/officeart/2008/layout/LinedList"/>
    <dgm:cxn modelId="{0969F65F-0C61-444F-92C4-02FB20E68DD9}" type="presParOf" srcId="{EB6AEAB8-5CC3-46A8-809F-6111CAE5BD33}" destId="{38FB8E2A-E2E7-462B-A3A5-4A97BB96A1B6}" srcOrd="1" destOrd="0" presId="urn:microsoft.com/office/officeart/2008/layout/LinedList"/>
    <dgm:cxn modelId="{D0CD3EEA-160D-481E-901B-882CBAFD072B}" type="presParOf" srcId="{38FB8E2A-E2E7-462B-A3A5-4A97BB96A1B6}" destId="{C63C0BA6-091A-4A0E-8EFB-A460F1C84C53}" srcOrd="0" destOrd="0" presId="urn:microsoft.com/office/officeart/2008/layout/LinedList"/>
    <dgm:cxn modelId="{5B612147-AAEA-414B-961D-16BC4C08F819}" type="presParOf" srcId="{38FB8E2A-E2E7-462B-A3A5-4A97BB96A1B6}" destId="{C1346906-C244-4F52-A7D2-70F4AE12CD0D}" srcOrd="1" destOrd="0" presId="urn:microsoft.com/office/officeart/2008/layout/LinedList"/>
    <dgm:cxn modelId="{BFEC7D93-8581-4520-98BE-876089866066}" type="presParOf" srcId="{C1346906-C244-4F52-A7D2-70F4AE12CD0D}" destId="{688F126F-55A4-4CD5-9E04-4FD85E702B1F}" srcOrd="0" destOrd="0" presId="urn:microsoft.com/office/officeart/2008/layout/LinedList"/>
    <dgm:cxn modelId="{120E1A39-E8E1-4443-81F5-BDEC8477E13C}" type="presParOf" srcId="{C1346906-C244-4F52-A7D2-70F4AE12CD0D}" destId="{660AD8D1-ADE3-401A-B306-53E9E3BA4CB5}" srcOrd="1" destOrd="0" presId="urn:microsoft.com/office/officeart/2008/layout/LinedList"/>
    <dgm:cxn modelId="{A6518388-509E-43C7-8E33-E6AC44D862DB}" type="presParOf" srcId="{C1346906-C244-4F52-A7D2-70F4AE12CD0D}" destId="{04B6F03F-7B10-4E52-B3AC-BB1F217E7797}" srcOrd="2" destOrd="0" presId="urn:microsoft.com/office/officeart/2008/layout/LinedList"/>
    <dgm:cxn modelId="{619F8608-B911-48F1-8ACB-C06F96121DAC}" type="presParOf" srcId="{38FB8E2A-E2E7-462B-A3A5-4A97BB96A1B6}" destId="{25CC9A5D-2FE5-46A7-8215-9BF305C5A607}" srcOrd="2" destOrd="0" presId="urn:microsoft.com/office/officeart/2008/layout/LinedList"/>
    <dgm:cxn modelId="{735D6146-2144-4360-91A3-48B38559A15D}" type="presParOf" srcId="{38FB8E2A-E2E7-462B-A3A5-4A97BB96A1B6}" destId="{AF010803-DAF0-4981-8F07-100215E9F1C9}" srcOrd="3" destOrd="0" presId="urn:microsoft.com/office/officeart/2008/layout/LinedList"/>
    <dgm:cxn modelId="{951A6175-B7EF-4027-8122-CC701FD99B90}" type="presParOf" srcId="{38FB8E2A-E2E7-462B-A3A5-4A97BB96A1B6}" destId="{F6EAD9C6-9D78-4235-8A7C-B3C2C3B6B6EC}" srcOrd="4" destOrd="0" presId="urn:microsoft.com/office/officeart/2008/layout/LinedList"/>
    <dgm:cxn modelId="{F9D9DA19-D4C6-4F5F-A815-0C8824DC2F1E}" type="presParOf" srcId="{F6EAD9C6-9D78-4235-8A7C-B3C2C3B6B6EC}" destId="{5D9BC5E6-7D9C-4EFF-8E7B-C6693A80275F}" srcOrd="0" destOrd="0" presId="urn:microsoft.com/office/officeart/2008/layout/LinedList"/>
    <dgm:cxn modelId="{2926E29C-B535-4A29-BE13-53B8E5D44F1F}" type="presParOf" srcId="{F6EAD9C6-9D78-4235-8A7C-B3C2C3B6B6EC}" destId="{AD62A35B-4CA6-48D0-8134-2B9BB4B8332E}" srcOrd="1" destOrd="0" presId="urn:microsoft.com/office/officeart/2008/layout/LinedList"/>
    <dgm:cxn modelId="{748100CD-8BE9-4861-9A38-17FED37D3C7E}" type="presParOf" srcId="{F6EAD9C6-9D78-4235-8A7C-B3C2C3B6B6EC}" destId="{519518CA-1A37-4049-83C2-4722CBEC25F9}" srcOrd="2" destOrd="0" presId="urn:microsoft.com/office/officeart/2008/layout/LinedList"/>
    <dgm:cxn modelId="{330456A3-D0E4-4267-9648-B859CB9CF662}" type="presParOf" srcId="{38FB8E2A-E2E7-462B-A3A5-4A97BB96A1B6}" destId="{129FFCEF-C0AE-447B-8060-9FF7E828C65A}" srcOrd="5" destOrd="0" presId="urn:microsoft.com/office/officeart/2008/layout/LinedList"/>
    <dgm:cxn modelId="{837AC656-8288-4761-89CD-2B0BEEDE3FC2}" type="presParOf" srcId="{38FB8E2A-E2E7-462B-A3A5-4A97BB96A1B6}" destId="{D5D7FD26-A50E-4043-9D5B-271536D17584}" srcOrd="6" destOrd="0" presId="urn:microsoft.com/office/officeart/2008/layout/LinedList"/>
    <dgm:cxn modelId="{65EB7369-8430-4C40-8CCE-3C6DD74088A2}" type="presParOf" srcId="{38FB8E2A-E2E7-462B-A3A5-4A97BB96A1B6}" destId="{FB850F71-EAD6-4AA0-B447-3EF7F8414297}" srcOrd="7" destOrd="0" presId="urn:microsoft.com/office/officeart/2008/layout/LinedList"/>
    <dgm:cxn modelId="{B733C6C6-89B3-4245-82AC-BB565653DDB2}" type="presParOf" srcId="{FB850F71-EAD6-4AA0-B447-3EF7F8414297}" destId="{2B01A8AB-9CB7-4ED5-A841-5BFFE0E5DB48}" srcOrd="0" destOrd="0" presId="urn:microsoft.com/office/officeart/2008/layout/LinedList"/>
    <dgm:cxn modelId="{751BBD67-FA64-4418-A6DF-83D1CAC154C2}" type="presParOf" srcId="{FB850F71-EAD6-4AA0-B447-3EF7F8414297}" destId="{027BCEF5-E742-4A9C-8869-6E072DE21921}" srcOrd="1" destOrd="0" presId="urn:microsoft.com/office/officeart/2008/layout/LinedList"/>
    <dgm:cxn modelId="{E71EB38D-C041-4C9A-84C8-327A141FBD9C}" type="presParOf" srcId="{FB850F71-EAD6-4AA0-B447-3EF7F8414297}" destId="{39FEA752-DCA2-4A2F-8899-9BA1A26A82AF}" srcOrd="2" destOrd="0" presId="urn:microsoft.com/office/officeart/2008/layout/LinedList"/>
    <dgm:cxn modelId="{1EA0E68A-1DC9-49A5-85E3-49152C8F651C}" type="presParOf" srcId="{38FB8E2A-E2E7-462B-A3A5-4A97BB96A1B6}" destId="{FB00CAD7-CC38-405E-9002-49EC6574C38E}" srcOrd="8" destOrd="0" presId="urn:microsoft.com/office/officeart/2008/layout/LinedList"/>
    <dgm:cxn modelId="{8DCCB6B1-C313-43D7-9AF1-5C53939C1BD1}" type="presParOf" srcId="{38FB8E2A-E2E7-462B-A3A5-4A97BB96A1B6}" destId="{860CE587-F0E8-420D-90AC-AA54DBE4DDD9}" srcOrd="9" destOrd="0" presId="urn:microsoft.com/office/officeart/2008/layout/LinedList"/>
    <dgm:cxn modelId="{E84A9EAB-1CE3-4D6D-8A2F-4BD108168809}" type="presParOf" srcId="{38FB8E2A-E2E7-462B-A3A5-4A97BB96A1B6}" destId="{99085D24-C940-443E-A445-CD892A4A3BD1}" srcOrd="10" destOrd="0" presId="urn:microsoft.com/office/officeart/2008/layout/LinedList"/>
    <dgm:cxn modelId="{19D6A7FC-65CE-486A-B2F2-DC2C14047839}" type="presParOf" srcId="{99085D24-C940-443E-A445-CD892A4A3BD1}" destId="{5DC1B97C-2F45-49AA-B73B-084FA7C48682}" srcOrd="0" destOrd="0" presId="urn:microsoft.com/office/officeart/2008/layout/LinedList"/>
    <dgm:cxn modelId="{C0983D7F-94DE-4494-895A-848B0D5C24A1}" type="presParOf" srcId="{99085D24-C940-443E-A445-CD892A4A3BD1}" destId="{8E524196-B2F7-4306-B99C-1D3154F022C9}" srcOrd="1" destOrd="0" presId="urn:microsoft.com/office/officeart/2008/layout/LinedList"/>
    <dgm:cxn modelId="{D5320EB8-8552-41B3-9960-0012E69321E2}" type="presParOf" srcId="{99085D24-C940-443E-A445-CD892A4A3BD1}" destId="{32349A7E-93F7-45A3-A88F-A2E50F59A300}" srcOrd="2" destOrd="0" presId="urn:microsoft.com/office/officeart/2008/layout/LinedList"/>
    <dgm:cxn modelId="{A9A1337C-3CA0-4D58-93BB-E4FA68800F69}" type="presParOf" srcId="{38FB8E2A-E2E7-462B-A3A5-4A97BB96A1B6}" destId="{A77ADB42-E4B2-4707-AC4D-619EB9E2DA9E}" srcOrd="11" destOrd="0" presId="urn:microsoft.com/office/officeart/2008/layout/LinedList"/>
    <dgm:cxn modelId="{79E837F0-9817-4C82-AAD9-4961DC054C0B}" type="presParOf" srcId="{38FB8E2A-E2E7-462B-A3A5-4A97BB96A1B6}" destId="{85D58B47-BFE3-4F22-9F46-B7A5C31482FB}" srcOrd="12" destOrd="0" presId="urn:microsoft.com/office/officeart/2008/layout/LinedList"/>
    <dgm:cxn modelId="{0D94F8D4-8285-473B-8558-02B94523F1FC}" type="presParOf" srcId="{38FB8E2A-E2E7-462B-A3A5-4A97BB96A1B6}" destId="{121F2AF9-C7E8-444E-A0E9-B220A849C29C}" srcOrd="13" destOrd="0" presId="urn:microsoft.com/office/officeart/2008/layout/LinedList"/>
    <dgm:cxn modelId="{352759C3-01AE-4F79-864B-6DED21EEF6EB}" type="presParOf" srcId="{121F2AF9-C7E8-444E-A0E9-B220A849C29C}" destId="{0DCDC240-B462-4520-AD98-B5A379C572F0}" srcOrd="0" destOrd="0" presId="urn:microsoft.com/office/officeart/2008/layout/LinedList"/>
    <dgm:cxn modelId="{821D6148-2A2B-48B0-A8C7-47AB2E878217}" type="presParOf" srcId="{121F2AF9-C7E8-444E-A0E9-B220A849C29C}" destId="{EA803E30-0232-4BC7-8F76-051A21FB70AE}" srcOrd="1" destOrd="0" presId="urn:microsoft.com/office/officeart/2008/layout/LinedList"/>
    <dgm:cxn modelId="{3496D0BF-26B3-4329-B35D-372164C3EC96}" type="presParOf" srcId="{121F2AF9-C7E8-444E-A0E9-B220A849C29C}" destId="{0F739764-9BF0-4E9B-9D46-201820DE7EBF}" srcOrd="2" destOrd="0" presId="urn:microsoft.com/office/officeart/2008/layout/LinedList"/>
    <dgm:cxn modelId="{FEFD88D3-DE48-48C8-9411-504BF641B92A}" type="presParOf" srcId="{38FB8E2A-E2E7-462B-A3A5-4A97BB96A1B6}" destId="{1806853F-85FB-4942-BA41-09ECE2FBF807}" srcOrd="14" destOrd="0" presId="urn:microsoft.com/office/officeart/2008/layout/LinedList"/>
    <dgm:cxn modelId="{4FFA1173-E502-4D47-B4C8-8330865FC099}" type="presParOf" srcId="{38FB8E2A-E2E7-462B-A3A5-4A97BB96A1B6}" destId="{44D2B420-D021-4FBD-89BA-E24861ACFAD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50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1318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79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1141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503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7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3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0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6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2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05096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Складові здорового способу життя: раціональне харчування, рухова активність, особиста і побутова гігієна, відпочинок. Хвороби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Складено відповідно підручника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«Біологія і екологія, 11 клас» О. А. Андерсон, 2019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Вчителем біології </a:t>
            </a:r>
            <a:r>
              <a:rPr lang="uk-UA" b="1" dirty="0" err="1" smtClean="0">
                <a:solidFill>
                  <a:schemeClr val="tx1"/>
                </a:solidFill>
              </a:rPr>
              <a:t>Некрасовою</a:t>
            </a:r>
            <a:r>
              <a:rPr lang="uk-UA" b="1" dirty="0" smtClean="0">
                <a:solidFill>
                  <a:schemeClr val="tx1"/>
                </a:solidFill>
              </a:rPr>
              <a:t> А. 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9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1. Опрацюйте рис. 92 с. 74. Порівняйте показники втрачених років потенційного життя на Україні та в світі.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2. На підставі тексту параграфу на с. 74 складіть ТОП – 10 найнебезпечніших хвороб сучасності.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112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Перевірка: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Інфекції дихальних шляхів;</a:t>
            </a:r>
            <a:br>
              <a:rPr lang="uk-UA" dirty="0" smtClean="0"/>
            </a:br>
            <a:r>
              <a:rPr lang="uk-UA" dirty="0" smtClean="0"/>
              <a:t>2. Кишкові інфекції ;</a:t>
            </a:r>
            <a:br>
              <a:rPr lang="uk-UA" dirty="0" smtClean="0"/>
            </a:br>
            <a:r>
              <a:rPr lang="uk-UA" dirty="0" smtClean="0"/>
              <a:t>3. Туберкульоз;</a:t>
            </a:r>
            <a:br>
              <a:rPr lang="uk-UA" dirty="0" smtClean="0"/>
            </a:br>
            <a:r>
              <a:rPr lang="uk-UA" dirty="0" smtClean="0"/>
              <a:t>4. Ішемічна хвороба серця;</a:t>
            </a:r>
            <a:br>
              <a:rPr lang="uk-UA" dirty="0" smtClean="0"/>
            </a:br>
            <a:r>
              <a:rPr lang="uk-UA" dirty="0" smtClean="0"/>
              <a:t>5. Інсульти;</a:t>
            </a:r>
            <a:br>
              <a:rPr lang="uk-UA" dirty="0" smtClean="0"/>
            </a:br>
            <a:r>
              <a:rPr lang="uk-UA" dirty="0" smtClean="0"/>
              <a:t>6. Деменції (розумова слабкість);</a:t>
            </a:r>
            <a:br>
              <a:rPr lang="uk-UA" dirty="0" smtClean="0"/>
            </a:br>
            <a:r>
              <a:rPr lang="uk-UA" dirty="0" smtClean="0"/>
              <a:t>7. Онкологічні захворювання;</a:t>
            </a:r>
            <a:br>
              <a:rPr lang="uk-UA" dirty="0" smtClean="0"/>
            </a:br>
            <a:r>
              <a:rPr lang="uk-UA" dirty="0" smtClean="0"/>
              <a:t>9. Цукровий діабет;</a:t>
            </a:r>
            <a:br>
              <a:rPr lang="uk-UA" dirty="0" smtClean="0"/>
            </a:br>
            <a:r>
              <a:rPr lang="uk-UA" dirty="0" smtClean="0"/>
              <a:t>10. Травми внаслідок ДТП.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64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587" y="602617"/>
            <a:ext cx="11346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Культуру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виростити</a:t>
            </a:r>
            <a:r>
              <a:rPr lang="ru-RU" dirty="0"/>
              <a:t> на </a:t>
            </a:r>
            <a:r>
              <a:rPr lang="ru-RU" dirty="0" err="1"/>
              <a:t>поживному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з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агар-агару</a:t>
            </a:r>
            <a:r>
              <a:rPr lang="ru-RU" dirty="0"/>
              <a:t>?</a:t>
            </a:r>
          </a:p>
          <a:p>
            <a:r>
              <a:rPr lang="ru-RU" dirty="0"/>
              <a:t>А – </a:t>
            </a:r>
            <a:r>
              <a:rPr lang="ru-RU" dirty="0" err="1"/>
              <a:t>грипу</a:t>
            </a:r>
            <a:endParaRPr lang="ru-RU" dirty="0"/>
          </a:p>
          <a:p>
            <a:r>
              <a:rPr lang="ru-RU" dirty="0"/>
              <a:t>Б – </a:t>
            </a:r>
            <a:r>
              <a:rPr lang="ru-RU" dirty="0" err="1"/>
              <a:t>малярії</a:t>
            </a:r>
            <a:endParaRPr lang="ru-RU" dirty="0"/>
          </a:p>
          <a:p>
            <a:r>
              <a:rPr lang="ru-RU" dirty="0"/>
              <a:t>В – </a:t>
            </a:r>
            <a:r>
              <a:rPr lang="ru-RU" dirty="0" err="1"/>
              <a:t>дифтерії</a:t>
            </a:r>
            <a:endParaRPr lang="ru-RU" dirty="0"/>
          </a:p>
          <a:p>
            <a:r>
              <a:rPr lang="ru-RU" dirty="0"/>
              <a:t>Г – </a:t>
            </a:r>
            <a:r>
              <a:rPr lang="ru-RU" dirty="0" err="1"/>
              <a:t>поліомієліту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671" y="23279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Збудником</a:t>
            </a:r>
            <a:r>
              <a:rPr lang="ru-RU" dirty="0" smtClean="0"/>
              <a:t> </a:t>
            </a:r>
            <a:r>
              <a:rPr lang="ru-RU" dirty="0" err="1"/>
              <a:t>сонної</a:t>
            </a:r>
            <a:r>
              <a:rPr lang="ru-RU" dirty="0"/>
              <a:t> є </a:t>
            </a:r>
            <a:r>
              <a:rPr lang="ru-RU" dirty="0" err="1"/>
              <a:t>хвороби</a:t>
            </a:r>
            <a:endParaRPr lang="ru-RU" dirty="0"/>
          </a:p>
          <a:p>
            <a:r>
              <a:rPr lang="ru-RU" dirty="0"/>
              <a:t>А	</a:t>
            </a:r>
            <a:r>
              <a:rPr lang="ru-RU" dirty="0" err="1"/>
              <a:t>лейшманія</a:t>
            </a:r>
            <a:r>
              <a:rPr lang="ru-RU" dirty="0"/>
              <a:t>.</a:t>
            </a:r>
          </a:p>
          <a:p>
            <a:r>
              <a:rPr lang="ru-RU" dirty="0"/>
              <a:t>Б	</a:t>
            </a:r>
            <a:r>
              <a:rPr lang="ru-RU" dirty="0" err="1"/>
              <a:t>малярійний</a:t>
            </a:r>
            <a:r>
              <a:rPr lang="ru-RU" dirty="0"/>
              <a:t> </a:t>
            </a:r>
            <a:r>
              <a:rPr lang="ru-RU" dirty="0" err="1"/>
              <a:t>плазмодій</a:t>
            </a:r>
            <a:r>
              <a:rPr lang="ru-RU" dirty="0"/>
              <a:t>.</a:t>
            </a:r>
          </a:p>
          <a:p>
            <a:r>
              <a:rPr lang="ru-RU" dirty="0"/>
              <a:t>В	трипаносома.</a:t>
            </a:r>
          </a:p>
          <a:p>
            <a:r>
              <a:rPr lang="ru-RU" dirty="0"/>
              <a:t>Г	</a:t>
            </a:r>
            <a:r>
              <a:rPr lang="ru-RU" dirty="0" err="1"/>
              <a:t>лямблія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3640" y="3740529"/>
            <a:ext cx="791915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В організмі людини дизентерійна амеба найчастіше паразитує:</a:t>
            </a:r>
          </a:p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 у крові</a:t>
            </a:r>
          </a:p>
          <a:p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 у печінці</a:t>
            </a:r>
          </a:p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 кишечнику</a:t>
            </a:r>
          </a:p>
          <a:p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 у головному мозку</a:t>
            </a:r>
          </a:p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Укажіть переносника збудника малярії:</a:t>
            </a:r>
          </a:p>
          <a:p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муха це – це</a:t>
            </a:r>
          </a:p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 блоха людська</a:t>
            </a:r>
          </a:p>
          <a:p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кровосисні комарі</a:t>
            </a:r>
          </a:p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 </a:t>
            </a:r>
            <a:r>
              <a:rPr lang="uk-UA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іксодові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кліщі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5" y="202507"/>
            <a:ext cx="26452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Готуємось до ЗНО: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03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роботу на </a:t>
            </a:r>
            <a:r>
              <a:rPr lang="uk-UA" dirty="0" err="1" smtClean="0"/>
              <a:t>уроці</a:t>
            </a:r>
            <a:r>
              <a:rPr lang="uk-UA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5" y="1905000"/>
            <a:ext cx="5723452" cy="3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574" y="0"/>
            <a:ext cx="113173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Здоровий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спосіб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спосіб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життєдіяльності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людини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відповідає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генетичним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особливостям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конкретним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умовам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спрямований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збереження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зміцнення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здоров’я</a:t>
            </a:r>
            <a:endPara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9277504"/>
              </p:ext>
            </p:extLst>
          </p:nvPr>
        </p:nvGraphicFramePr>
        <p:xfrm>
          <a:off x="1152940" y="1015662"/>
          <a:ext cx="3975652" cy="584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93483" y="1204796"/>
            <a:ext cx="70407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Взаємозв’язок психічного, фізичного і соціального здоров’я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3483" y="1969530"/>
            <a:ext cx="2733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Рухливий спосіб життя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483" y="2905899"/>
            <a:ext cx="68531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Відповідність режиму внутрішнім та зовнішнім біоритмам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810" y="4358729"/>
            <a:ext cx="5642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Співвіднесення обміну речовин, енергії та </a:t>
            </a:r>
          </a:p>
          <a:p>
            <a:pPr algn="ctr"/>
            <a:r>
              <a:rPr lang="uk-UA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інформації до потреб організму людини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1846" y="5499577"/>
            <a:ext cx="44967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Індивідуальна система поведінки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7404" y="6332649"/>
            <a:ext cx="33169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Біологічна неповторність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29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7308957"/>
              </p:ext>
            </p:extLst>
          </p:nvPr>
        </p:nvGraphicFramePr>
        <p:xfrm>
          <a:off x="2032000" y="159026"/>
          <a:ext cx="3891722" cy="65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210" y="3432313"/>
            <a:ext cx="4594570" cy="3279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504" y="102362"/>
            <a:ext cx="5479276" cy="3082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39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624110"/>
            <a:ext cx="9727327" cy="1280890"/>
          </a:xfrm>
        </p:spPr>
        <p:txBody>
          <a:bodyPr>
            <a:normAutofit/>
          </a:bodyPr>
          <a:lstStyle/>
          <a:p>
            <a:r>
              <a:rPr lang="uk-UA" b="1" dirty="0" smtClean="0"/>
              <a:t>Хвороби – </a:t>
            </a:r>
            <a:r>
              <a:rPr lang="uk-UA" sz="2000" b="1" dirty="0" smtClean="0"/>
              <a:t>істотне порушення здоров’я, яке супроводжується зниженням якості життя та порушенням будови й життєдіяльності організму.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438215"/>
              </p:ext>
            </p:extLst>
          </p:nvPr>
        </p:nvGraphicFramePr>
        <p:xfrm>
          <a:off x="1185416" y="2030569"/>
          <a:ext cx="3953255" cy="462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3916367"/>
              </p:ext>
            </p:extLst>
          </p:nvPr>
        </p:nvGraphicFramePr>
        <p:xfrm>
          <a:off x="4958366" y="2030569"/>
          <a:ext cx="6911662" cy="457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46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81" y="624110"/>
            <a:ext cx="9907632" cy="1280890"/>
          </a:xfrm>
        </p:spPr>
        <p:txBody>
          <a:bodyPr/>
          <a:lstStyle/>
          <a:p>
            <a:r>
              <a:rPr lang="uk-UA" b="1" dirty="0" smtClean="0"/>
              <a:t>За особливостями поширення виділяють: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373405"/>
              </p:ext>
            </p:extLst>
          </p:nvPr>
        </p:nvGraphicFramePr>
        <p:xfrm>
          <a:off x="683138" y="1287887"/>
          <a:ext cx="5601751" cy="557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7854718"/>
              </p:ext>
            </p:extLst>
          </p:nvPr>
        </p:nvGraphicFramePr>
        <p:xfrm>
          <a:off x="5023678" y="1287887"/>
          <a:ext cx="64809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230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/>
              <a:t>Опрацюйте ст. 72 – 73 підручника та заповніть таблицю</a:t>
            </a:r>
            <a:br>
              <a:rPr lang="uk-UA" sz="2000" b="1" dirty="0" smtClean="0"/>
            </a:br>
            <a:r>
              <a:rPr lang="uk-UA" sz="2000" b="1" dirty="0" smtClean="0"/>
              <a:t>«Шляхи зараження інфекційними агентами»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75160"/>
              </p:ext>
            </p:extLst>
          </p:nvPr>
        </p:nvGraphicFramePr>
        <p:xfrm>
          <a:off x="2589213" y="1468438"/>
          <a:ext cx="89154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Шляхи зараження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Як збудник</a:t>
                      </a:r>
                      <a:r>
                        <a:rPr lang="uk-UA" baseline="0" dirty="0" smtClean="0"/>
                        <a:t> потрапляє до організму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Приклади</a:t>
                      </a:r>
                      <a:r>
                        <a:rPr lang="uk-UA" baseline="0" dirty="0" smtClean="0"/>
                        <a:t> збудників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Хвороби, що викликають збудники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Гігієнічні заходи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71287" y="4310416"/>
            <a:ext cx="9494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Дайте відповіді на запитання:</a:t>
            </a:r>
          </a:p>
          <a:p>
            <a:pPr marL="457200" indent="-457200" algn="ctr">
              <a:buAutoNum type="arabicPeriod"/>
            </a:pPr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чому особлива небезпека хвороб, що поширюються через кров?</a:t>
            </a:r>
          </a:p>
          <a:p>
            <a:pPr marL="457200" indent="-457200" algn="ctr">
              <a:buAutoNum type="arabicPeriod"/>
            </a:pPr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 таке прихований період ЗПСШ? В чому його небезпека?</a:t>
            </a:r>
          </a:p>
          <a:p>
            <a:pPr marL="457200" indent="-457200" algn="ctr">
              <a:buAutoNum type="arabicPeriod"/>
            </a:pPr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чого призводять ЗПСШ?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3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9817480" cy="1280890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Встановіть відповідність між хворобами та шляхами їх розповсюдження: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05126"/>
              </p:ext>
            </p:extLst>
          </p:nvPr>
        </p:nvGraphicFramePr>
        <p:xfrm>
          <a:off x="2589213" y="1171575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Шлях зараження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Хвороба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А. Повітряно - крапельний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err="1" smtClean="0"/>
                        <a:t>Хламідіоз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Б. </a:t>
                      </a:r>
                      <a:r>
                        <a:rPr lang="uk-UA" dirty="0" err="1" smtClean="0"/>
                        <a:t>Фекально</a:t>
                      </a:r>
                      <a:r>
                        <a:rPr lang="uk-UA" dirty="0" smtClean="0"/>
                        <a:t> - оральний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2. Грип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В.Трансмісивний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3. Хвороба </a:t>
                      </a:r>
                      <a:r>
                        <a:rPr lang="uk-UA" dirty="0" err="1" smtClean="0"/>
                        <a:t>Лайма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Г. Контакт з кров’ю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r>
                        <a:rPr lang="uk-UA" baseline="0" dirty="0" smtClean="0"/>
                        <a:t> Гепатит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Д. Статевий шлях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5. Чума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6. Сифіліс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7. Гонорея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8. Дизентерія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9. Сонна хвороба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10. Енцефаліт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11. </a:t>
                      </a:r>
                      <a:r>
                        <a:rPr lang="uk-UA" dirty="0" err="1" smtClean="0"/>
                        <a:t>Аскаридіоз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12. </a:t>
                      </a:r>
                      <a:r>
                        <a:rPr lang="uk-UA" dirty="0" err="1" smtClean="0"/>
                        <a:t>Кандидоз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13. Віспа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14. Малярія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42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Перевірка: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60037"/>
              </p:ext>
            </p:extLst>
          </p:nvPr>
        </p:nvGraphicFramePr>
        <p:xfrm>
          <a:off x="2589213" y="2133600"/>
          <a:ext cx="8915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Шлях зараження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Хвороба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А. Повітряно - крапельний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2,</a:t>
                      </a:r>
                      <a:r>
                        <a:rPr lang="uk-UA" baseline="0" dirty="0" smtClean="0"/>
                        <a:t> 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Б. </a:t>
                      </a:r>
                      <a:r>
                        <a:rPr lang="uk-UA" dirty="0" err="1" smtClean="0"/>
                        <a:t>Фекально</a:t>
                      </a:r>
                      <a:r>
                        <a:rPr lang="uk-UA" dirty="0" smtClean="0"/>
                        <a:t> - оральний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4, 8, 11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В.Трансмісивний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3, 5, 9, 10, 14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Г. Контакт з кров’ю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Д. Статевий шлях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1, 6, 7, 12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9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42" y="121834"/>
            <a:ext cx="8911687" cy="451456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b="1" dirty="0" smtClean="0"/>
              <a:t>Динаміка розвитку хвороб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1800" b="1" dirty="0" smtClean="0"/>
              <a:t>1. Ознайомтесь з текстом підручника на с. 73</a:t>
            </a:r>
            <a:br>
              <a:rPr lang="uk-UA" sz="1800" b="1" dirty="0" smtClean="0"/>
            </a:br>
            <a:r>
              <a:rPr lang="uk-UA" sz="1800" b="1" dirty="0" smtClean="0"/>
              <a:t>2. Дайте відповіді на запитання:</a:t>
            </a:r>
            <a:br>
              <a:rPr lang="uk-UA" sz="1800" b="1" dirty="0" smtClean="0"/>
            </a:br>
            <a:r>
              <a:rPr lang="uk-UA" sz="1800" b="1" dirty="0" smtClean="0"/>
              <a:t>- Назвіть три періоди, які виділяють у розвитку хвороби.</a:t>
            </a:r>
            <a:br>
              <a:rPr lang="uk-UA" sz="1800" b="1" dirty="0" smtClean="0"/>
            </a:br>
            <a:r>
              <a:rPr lang="uk-UA" sz="1800" b="1" dirty="0" smtClean="0"/>
              <a:t>- Встановіть відповідність:</a:t>
            </a:r>
            <a:br>
              <a:rPr lang="uk-UA" sz="1800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11506"/>
              </p:ext>
            </p:extLst>
          </p:nvPr>
        </p:nvGraphicFramePr>
        <p:xfrm>
          <a:off x="107301" y="2577170"/>
          <a:ext cx="8128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Період розвитку хвороби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Його ознаки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А. Прихований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1. Прояв ознак хвороби, за якими</a:t>
                      </a:r>
                      <a:r>
                        <a:rPr lang="uk-UA" baseline="0" dirty="0" smtClean="0"/>
                        <a:t> можна поставити діагноз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Б. Продромальний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2. Одужання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В. Повний розвиток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3. Латентний або інкубаційний (для інфекційних хвороб)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Г. Завершення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4. Вияв перших ознак хвороби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20" y="0"/>
            <a:ext cx="4035379" cy="3026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620" y="3026535"/>
            <a:ext cx="4061138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78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</TotalTime>
  <Words>556</Words>
  <Application>Microsoft Office PowerPoint</Application>
  <PresentationFormat>Широкоэкранный</PresentationFormat>
  <Paragraphs>148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Легкий дым</vt:lpstr>
      <vt:lpstr>Складові здорового способу життя: раціональне харчування, рухова активність, особиста і побутова гігієна, відпочинок. Хвороби</vt:lpstr>
      <vt:lpstr>Презентация PowerPoint</vt:lpstr>
      <vt:lpstr>Презентация PowerPoint</vt:lpstr>
      <vt:lpstr>Хвороби – істотне порушення здоров’я, яке супроводжується зниженням якості життя та порушенням будови й життєдіяльності організму.</vt:lpstr>
      <vt:lpstr>За особливостями поширення виділяють:</vt:lpstr>
      <vt:lpstr>Опрацюйте ст. 72 – 73 підручника та заповніть таблицю «Шляхи зараження інфекційними агентами»</vt:lpstr>
      <vt:lpstr>Встановіть відповідність між хворобами та шляхами їх розповсюдження:</vt:lpstr>
      <vt:lpstr>Перевірка:</vt:lpstr>
      <vt:lpstr>Динаміка розвитку хвороб  1. Ознайомтесь з текстом підручника на с. 73 2. Дайте відповіді на запитання: - Назвіть три періоди, які виділяють у розвитку хвороби. - Встановіть відповідність:   </vt:lpstr>
      <vt:lpstr>1. Опрацюйте рис. 92 с. 74. Порівняйте показники втрачених років потенційного життя на Україні та в світі.   2. На підставі тексту параграфу на с. 74 складіть ТОП – 10 найнебезпечніших хвороб сучасності.</vt:lpstr>
      <vt:lpstr>Перевірка: 1. Інфекції дихальних шляхів; 2. Кишкові інфекції ; 3. Туберкульоз; 4. Ішемічна хвороба серця; 5. Інсульти; 6. Деменції (розумова слабкість); 7. Онкологічні захворювання; 9. Цукровий діабет; 10. Травми внаслідок ДТП.</vt:lpstr>
      <vt:lpstr>Презентация PowerPoint</vt:lpstr>
      <vt:lpstr>Дякую за роботу на уроці!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Складові здорового способу життя: раціональне харчування, рухова активність, особиста і побутова гігієна, відпочинок.</dc:title>
  <dc:creator>Пользователь Windows</dc:creator>
  <cp:lastModifiedBy>Пользователь Windows</cp:lastModifiedBy>
  <cp:revision>19</cp:revision>
  <dcterms:created xsi:type="dcterms:W3CDTF">2019-11-15T19:53:24Z</dcterms:created>
  <dcterms:modified xsi:type="dcterms:W3CDTF">2019-11-16T15:12:00Z</dcterms:modified>
</cp:coreProperties>
</file>