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102250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73" y="-96"/>
      </p:cViewPr>
      <p:guideLst>
        <p:guide orient="horz" pos="32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176407"/>
            <a:ext cx="5829300" cy="21917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794217"/>
            <a:ext cx="4800600" cy="26130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409479"/>
            <a:ext cx="1543050" cy="87244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409479"/>
            <a:ext cx="4514850" cy="872446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570566"/>
            <a:ext cx="5829300" cy="20308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333830"/>
            <a:ext cx="5829300" cy="22367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85856"/>
            <a:ext cx="3028950" cy="6748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85856"/>
            <a:ext cx="3028950" cy="6748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88811"/>
            <a:ext cx="3030141" cy="953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242678"/>
            <a:ext cx="3030141" cy="58912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88811"/>
            <a:ext cx="3031331" cy="953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242678"/>
            <a:ext cx="3031331" cy="58912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407111"/>
            <a:ext cx="2256235" cy="17325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407111"/>
            <a:ext cx="3833813" cy="87268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139695"/>
            <a:ext cx="2256235" cy="69942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7157562"/>
            <a:ext cx="4114800" cy="8449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913630"/>
            <a:ext cx="4114800" cy="6135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8002553"/>
            <a:ext cx="4114800" cy="12000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09478"/>
            <a:ext cx="6172200" cy="1704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85856"/>
            <a:ext cx="6172200" cy="6748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477143"/>
            <a:ext cx="1600200" cy="544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5B04-88CA-4D35-B237-B79C4DDA94E5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477143"/>
            <a:ext cx="2171700" cy="544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477143"/>
            <a:ext cx="1600200" cy="544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004B-C42B-4576-9227-1F566CE7E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ПК\Desktop\Загрузка на сайт\Image 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800176"/>
            <a:ext cx="3415192" cy="1872208"/>
          </a:xfrm>
          <a:prstGeom prst="rect">
            <a:avLst/>
          </a:prstGeom>
          <a:noFill/>
        </p:spPr>
      </p:pic>
      <p:pic>
        <p:nvPicPr>
          <p:cNvPr id="1030" name="Picture 6" descr="C:\Users\ПК\Desktop\Загрузка на сайт\Image 0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0928" y="2859410"/>
            <a:ext cx="3543962" cy="2397150"/>
          </a:xfrm>
          <a:prstGeom prst="rect">
            <a:avLst/>
          </a:prstGeom>
          <a:noFill/>
        </p:spPr>
      </p:pic>
      <p:pic>
        <p:nvPicPr>
          <p:cNvPr id="1031" name="Picture 7" descr="C:\Users\ПК\Desktop\Загрузка на сайт\Image 00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4183261"/>
            <a:ext cx="2854325" cy="2657475"/>
          </a:xfrm>
          <a:prstGeom prst="rect">
            <a:avLst/>
          </a:prstGeom>
          <a:noFill/>
        </p:spPr>
      </p:pic>
      <p:pic>
        <p:nvPicPr>
          <p:cNvPr id="1032" name="Picture 8" descr="C:\Users\ПК\Desktop\Загрузка на сайт\Image 0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2976" y="5738738"/>
            <a:ext cx="3255963" cy="2470150"/>
          </a:xfrm>
          <a:prstGeom prst="rect">
            <a:avLst/>
          </a:prstGeom>
          <a:noFill/>
        </p:spPr>
      </p:pic>
      <p:pic>
        <p:nvPicPr>
          <p:cNvPr id="1033" name="Picture 9" descr="C:\Users\ПК\Desktop\Загрузка на сайт\Image 00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80" y="7272784"/>
            <a:ext cx="2873300" cy="267276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32656" y="0"/>
            <a:ext cx="59421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ПРАВИЛЬНО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ыложиться на сайт!!!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664" y="1081837"/>
            <a:ext cx="584993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 Разработка должна быть личной ( не просто «АБЫ ШО!» </a:t>
            </a:r>
          </a:p>
          <a:p>
            <a:r>
              <a:rPr lang="ru-RU" smtClean="0"/>
              <a:t> </a:t>
            </a:r>
            <a:r>
              <a:rPr lang="ru-RU" smtClean="0"/>
              <a:t> со </a:t>
            </a:r>
            <a:r>
              <a:rPr lang="ru-RU" dirty="0" smtClean="0"/>
              <a:t>ссылками на первоисточники, если </a:t>
            </a:r>
            <a:r>
              <a:rPr lang="ru-RU" smtClean="0"/>
              <a:t>это необходимо!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Загрузка на сайт\Image 006.png"/>
          <p:cNvPicPr>
            <a:picLocks noChangeAspect="1" noChangeArrowheads="1"/>
          </p:cNvPicPr>
          <p:nvPr/>
        </p:nvPicPr>
        <p:blipFill>
          <a:blip r:embed="rId2" cstate="print"/>
          <a:srcRect b="31698"/>
          <a:stretch>
            <a:fillRect/>
          </a:stretch>
        </p:blipFill>
        <p:spPr bwMode="auto">
          <a:xfrm>
            <a:off x="260649" y="1296120"/>
            <a:ext cx="3600400" cy="1368152"/>
          </a:xfrm>
          <a:prstGeom prst="rect">
            <a:avLst/>
          </a:prstGeom>
          <a:noFill/>
        </p:spPr>
      </p:pic>
      <p:pic>
        <p:nvPicPr>
          <p:cNvPr id="2051" name="Picture 3" descr="C:\Users\ПК\Desktop\Загрузка на сайт\Image 0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8760" y="2413298"/>
            <a:ext cx="5397500" cy="1835150"/>
          </a:xfrm>
          <a:prstGeom prst="rect">
            <a:avLst/>
          </a:prstGeom>
          <a:noFill/>
        </p:spPr>
      </p:pic>
      <p:pic>
        <p:nvPicPr>
          <p:cNvPr id="2052" name="Picture 4" descr="C:\Users\ПК\Desktop\Загрузка на сайт\Image 00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4533627"/>
            <a:ext cx="5463629" cy="3099197"/>
          </a:xfrm>
          <a:prstGeom prst="rect">
            <a:avLst/>
          </a:prstGeom>
          <a:noFill/>
        </p:spPr>
      </p:pic>
      <p:pic>
        <p:nvPicPr>
          <p:cNvPr id="2053" name="Picture 5" descr="C:\Users\ПК\Desktop\Загрузка на сайт\Image 00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688" y="7426672"/>
            <a:ext cx="6051550" cy="2438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278" y="216000"/>
            <a:ext cx="665009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 Желательно  выбрать слева папку (она предлагается автомат.)</a:t>
            </a:r>
          </a:p>
          <a:p>
            <a:r>
              <a:rPr lang="ru-RU" b="1" dirty="0" smtClean="0"/>
              <a:t> и назвать её …. (по желанию). Чтобы потом все грузить именно</a:t>
            </a:r>
          </a:p>
          <a:p>
            <a:r>
              <a:rPr lang="ru-RU" b="1" dirty="0" smtClean="0"/>
              <a:t> в неё и не засорять сервер.  Это просьба «Классной оценки» !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8685" y="6543412"/>
            <a:ext cx="377244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 Выбрать загружаемый файл  на ПК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К\Desktop\Загрузка на сайт\Image 0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144016"/>
            <a:ext cx="3913187" cy="3456360"/>
          </a:xfrm>
          <a:prstGeom prst="rect">
            <a:avLst/>
          </a:prstGeom>
          <a:noFill/>
        </p:spPr>
      </p:pic>
      <p:pic>
        <p:nvPicPr>
          <p:cNvPr id="3075" name="Picture 3" descr="C:\Users\ПК\Desktop\Загрузка на сайт\Image 0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9743" y="2952304"/>
            <a:ext cx="3758257" cy="3096344"/>
          </a:xfrm>
          <a:prstGeom prst="rect">
            <a:avLst/>
          </a:prstGeom>
          <a:noFill/>
        </p:spPr>
      </p:pic>
      <p:pic>
        <p:nvPicPr>
          <p:cNvPr id="3076" name="Picture 4" descr="C:\Users\ПК\Desktop\Загрузка на сайт\Image 01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4536480"/>
            <a:ext cx="3240360" cy="2427288"/>
          </a:xfrm>
          <a:prstGeom prst="rect">
            <a:avLst/>
          </a:prstGeom>
          <a:noFill/>
        </p:spPr>
      </p:pic>
      <p:pic>
        <p:nvPicPr>
          <p:cNvPr id="3077" name="Picture 5" descr="C:\Users\ПК\Desktop\Загрузка на сайт\Image 01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0441" y="6408688"/>
            <a:ext cx="3290887" cy="19907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8640" y="8424912"/>
            <a:ext cx="6660478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 Рисунки загружаем аналогично, учитывая необходимый </a:t>
            </a:r>
          </a:p>
          <a:p>
            <a:r>
              <a:rPr lang="ru-RU" sz="2000" b="1" dirty="0" smtClean="0"/>
              <a:t>размер и местоположение.</a:t>
            </a:r>
          </a:p>
          <a:p>
            <a:r>
              <a:rPr lang="ru-RU" sz="2000" b="1" dirty="0" smtClean="0"/>
              <a:t>Файлы .</a:t>
            </a:r>
            <a:r>
              <a:rPr lang="ru-RU" sz="2000" b="1" dirty="0" err="1" smtClean="0"/>
              <a:t>ехе</a:t>
            </a:r>
            <a:r>
              <a:rPr lang="ru-RU" sz="2000" b="1" dirty="0" smtClean="0"/>
              <a:t> необходимо вначале архивировать.</a:t>
            </a:r>
          </a:p>
          <a:p>
            <a:r>
              <a:rPr lang="ru-RU" sz="2000" b="1" dirty="0" smtClean="0"/>
              <a:t>Должно присутствовать описание разработки, которое </a:t>
            </a:r>
          </a:p>
          <a:p>
            <a:r>
              <a:rPr lang="ru-RU" sz="2000" b="1" dirty="0" smtClean="0"/>
              <a:t>НЕ СОВПАДАЕТ с названием статьи!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60085" y="7776840"/>
            <a:ext cx="29052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 Эта кнопка снизу страницы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108</Words>
  <Application>Microsoft Office PowerPoint</Application>
  <PresentationFormat>Произвольный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58</cp:revision>
  <dcterms:created xsi:type="dcterms:W3CDTF">2015-01-13T09:01:15Z</dcterms:created>
  <dcterms:modified xsi:type="dcterms:W3CDTF">2016-06-17T05:57:23Z</dcterms:modified>
</cp:coreProperties>
</file>