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68" r:id="rId2"/>
    <p:sldId id="269" r:id="rId3"/>
    <p:sldId id="270" r:id="rId4"/>
    <p:sldId id="283" r:id="rId5"/>
    <p:sldId id="284" r:id="rId6"/>
    <p:sldId id="291" r:id="rId7"/>
    <p:sldId id="285" r:id="rId8"/>
    <p:sldId id="289" r:id="rId9"/>
    <p:sldId id="290" r:id="rId10"/>
    <p:sldId id="300" r:id="rId11"/>
    <p:sldId id="287" r:id="rId12"/>
    <p:sldId id="286" r:id="rId13"/>
    <p:sldId id="288" r:id="rId14"/>
    <p:sldId id="293" r:id="rId15"/>
    <p:sldId id="292" r:id="rId16"/>
    <p:sldId id="271" r:id="rId17"/>
    <p:sldId id="301" r:id="rId18"/>
    <p:sldId id="274" r:id="rId19"/>
    <p:sldId id="296" r:id="rId20"/>
    <p:sldId id="297" r:id="rId21"/>
    <p:sldId id="298" r:id="rId22"/>
    <p:sldId id="299" r:id="rId23"/>
    <p:sldId id="302" r:id="rId24"/>
  </p:sldIdLst>
  <p:sldSz cx="10668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99FF"/>
    <a:srgbClr val="33CCFF"/>
    <a:srgbClr val="2D178D"/>
    <a:srgbClr val="9E062A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2" autoAdjust="0"/>
    <p:restoredTop sz="90929"/>
  </p:normalViewPr>
  <p:slideViewPr>
    <p:cSldViewPr>
      <p:cViewPr varScale="1">
        <p:scale>
          <a:sx n="95" d="100"/>
          <a:sy n="95" d="100"/>
        </p:scale>
        <p:origin x="-174" y="-90"/>
      </p:cViewPr>
      <p:guideLst>
        <p:guide orient="horz" pos="2160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445A-F858-406F-84C8-A62765F33882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771DB-DB31-4174-A0EF-9D59A5E2C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5601" y="329185"/>
            <a:ext cx="995406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8363" y="434162"/>
            <a:ext cx="9691277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42772" y="1820206"/>
            <a:ext cx="90678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842772" y="3685032"/>
            <a:ext cx="90678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3322C0-5790-4EBD-8143-29728D1E5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" y="4983480"/>
            <a:ext cx="954786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740" y="530352"/>
            <a:ext cx="954786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5045D-51E5-45C8-8941-D44ACD143C38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34300" y="533405"/>
            <a:ext cx="23114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2300" y="533403"/>
            <a:ext cx="69342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E9689-8120-42C7-B4FA-70EF1E6256E8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" y="4983480"/>
            <a:ext cx="954786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740" y="530352"/>
            <a:ext cx="954786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5403B-23B9-4A7A-B915-91C859CCBD30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5601" y="329185"/>
            <a:ext cx="995406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363" y="434163"/>
            <a:ext cx="9691277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401" y="4928616"/>
            <a:ext cx="954786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401" y="5624484"/>
            <a:ext cx="954786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978706-D201-4E94-BEF3-31F52C61006B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7" y="530352"/>
            <a:ext cx="458724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7920" y="530352"/>
            <a:ext cx="458724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133E71-3593-43C5-A3A3-3C2469BD767C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" y="4983480"/>
            <a:ext cx="954786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428" y="579438"/>
            <a:ext cx="458724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27531" y="579438"/>
            <a:ext cx="458724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08428" y="1447800"/>
            <a:ext cx="458724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7531" y="1447800"/>
            <a:ext cx="458724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0C415-D50F-4BBF-91CB-E676D3A76A1D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DF4E9-CEA1-47B0-888E-255E805E83E1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5601" y="329185"/>
            <a:ext cx="995406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4FB21-68FA-4C38-977D-66FDCCDDCC7E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915" y="533400"/>
            <a:ext cx="34671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61988" y="1447802"/>
            <a:ext cx="34671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88268" y="930144"/>
            <a:ext cx="5397186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2DF8D7-3B1A-446B-B342-346993618B6F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55601" y="329185"/>
            <a:ext cx="995406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467601" y="434162"/>
            <a:ext cx="2712039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012056"/>
            <a:ext cx="96012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539831" y="533400"/>
            <a:ext cx="261366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AE9-691B-4A27-B3F5-EAA6B57F03B1}" type="slidenum">
              <a:rPr lang="ru-RU" smtClean="0"/>
              <a:pPr/>
              <a:t>‹#›</a:t>
            </a:fld>
            <a:endParaRPr lang="ru-RU" sz="14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1727" y="435768"/>
            <a:ext cx="6912864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5601" y="329185"/>
            <a:ext cx="9954064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8363" y="434162"/>
            <a:ext cx="9691277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6740" y="4985590"/>
            <a:ext cx="954786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6740" y="530352"/>
            <a:ext cx="954786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405716" y="6111876"/>
            <a:ext cx="2667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7072716" y="6111876"/>
            <a:ext cx="2667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39716" y="6111876"/>
            <a:ext cx="5334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964C93-CAF8-481E-AE1E-35A231672407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54080" y="548680"/>
            <a:ext cx="3960440" cy="365125"/>
          </a:xfrm>
        </p:spPr>
        <p:txBody>
          <a:bodyPr/>
          <a:lstStyle/>
          <a:p>
            <a:fld id="{621D6519-587F-42D9-9F11-D46800E2ECBA}" type="datetime4">
              <a:rPr lang="ru-RU" sz="3200" b="1" i="1" smtClean="0">
                <a:solidFill>
                  <a:srgbClr val="C00000"/>
                </a:solidFill>
              </a:rPr>
              <a:pPr/>
              <a:t>20 сентября 2014 г.</a:t>
            </a:fld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cdn3.img22.ria.ru/images/41681/23/416812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56" y="404665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1691952" y="2739692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Информация</a:t>
            </a:r>
          </a:p>
          <a:p>
            <a:pPr algn="ctr"/>
            <a:endParaRPr kumimoji="0"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/>
            <a:r>
              <a:rPr kumimoji="0"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Информационные процессы</a:t>
            </a:r>
            <a:endParaRPr kumimoji="0"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1143000" y="1196752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А сейчас сами …</a:t>
            </a:r>
            <a:endParaRPr kumimoji="0"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http://www.problemasdeaprendizaje.pe/wp-content/uploads/2013/11/ni%C3%B1os-en-la-escu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632" y="2348880"/>
            <a:ext cx="6192688" cy="413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-fotki.yandex.ru/get/6100/104095296.9/0_7de68_ffe38df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20" y="548680"/>
            <a:ext cx="8784976" cy="5798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encrypted-tbn3.gstatic.com/images?q=tbn:ANd9GcRd3plOLM3_7TO6z47PsUg1_Xv9LM-h9bwQ03PWej2VgglldC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552" y="299292"/>
            <a:ext cx="7920880" cy="593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data:image/jpeg;base64,/9j/4AAQSkZJRgABAQAAAQABAAD/2wCEAAkGBxQTEhUUExQUFhUWGBwYGRgYGRofGhoaHBYYFxgYGRwaHCggGBolHRgXITEhJSkrLi4uHB8zODMsNygtLisBCgoKDg0OGxAQGywkICQ0NCwsLCwsLDQsLCwsLCwsLCwsLCwsLCwsLCwsLCwsLCwsLCwsLCwsLCwsLCwsLCwsLP/AABEIALEBHAMBIgACEQEDEQH/xAAcAAACAgMBAQAAAAAAAAAAAAAFBgMEAAIHAQj/xABCEAABAgQEAwYFAgMHAgcBAAABAhEAAyExBAUSQVFhcQYiMoGRoROxwdHwQuEzUnIHFBUjYoLxkqIkNENzs8LSFv/EABoBAAMBAQEBAAAAAAAAAAAAAAIDBAEABQb/xAAqEQACAgEEAgICAgEFAAAAAAAAAQIRAwQSITETQSJRFDJCYYEFkaGx8P/aAAwDAQACEQMRAD8A0ybK/izAnbc8BuYf8pymVLS0sBSgT3lJDvy4cIjyrKJEtmBKm8TmvSC65SUJ7urnWvqbxTmzbnS6J8OHYuexXxWSTxMK5SUh6sSm5uQLNBjKZc9OszUJTbwm7DgI2E0FvESHtt6R7JxGlQ1JIPN4XLI2qYxY0naLszGaCSagi0eIxqb+BN+HPaJFJSWI0EbvWIMww0paXNCzAg2elA7G8AqDdm+IzMBtBSwPEMH4woZjna1quwHA87xYxeRUJlTQoAPpVQ0vygZOyualIWpJAPr5i4irFGHdkmWWT6PF48quVM7kOfaKRS5iTRFnAYdKlgKLAlieEU8RJ+ZOhjy7KMMZQLFamGohRoSLU4R5j8hkrBMl0lIJapCmGz1BiGWk4c6UsSXOoAWIBFbvQ+sF/wDE5Y5Hj5PEblNO0yxQg1TQhT8MUliCCIjRKeGvP8xQsKRQ7uBVxsfXaKvZaQkzkk1ZyBRnal4qWV7dzRI8S37UwUnKpjqGhTpDkNUCKMyURD9icYmVMq2ogB7MASbtAnHSJJCphBL2Yghzv1vAwzN9oOenSXDFNSI2w69KgWtBXFSpatak0r3UgfOtPKKBlw9O0TuLiwqrtGp3KQSzPu7vTgLUijmWezZgLqIozJcDm/GKikRGZcCscE7o2WabVWQqmd3S2734D9zEBlxa+FHipcOQl8lNSI0KIuGXEakQVg0VhLgxJ7NzDL1lkvRILuefIczGmWqSg6yCVDwgceJgjJzBSlBKypTnwJLA9VG8KyTl/EdjhD+QDx2WKlq0uFHfTUDlFBUuOtSMCdAQ4Qhv01J3NT84CK7JJXNGkKTLFyS5PSlIVDVx/kNnpJdxOf8AwY8OHjq6cuk4dJEuWkk31VJHCu0afGSCf8mXb+UecZ+YvSCWiftnJVyIgXLjoMzs4MSsqlgIRupjpJepHqLUgFn2Q/Ab/MSp/I+kUQzxk69iJ4JRV+hXKY10wQThX3A6xEqRDbQrkpFMRlMW1y4iKYyg1I7fgMWkoSyk+VuBinmQmK8LkbVHyeEIEwVyzOJiKKJUNgdjxBMeZLTtco9GOoT4YUlypqKkL94mVmimYn1v63izJxf94lsksod4sYFzcHW5fq8Ia55Hp8cEyMyIsYsysVMXQBRgfIy87F4YcsxCJX6mU3lGOjUTZTLKXUpJFN6fOCmJwyFpIIpu+3Mc4BYnMXobRdwiitBcqIGwgeezSqctwxLaS/JR+sYvAYZICSpVCTf2LD8eJcbl7WNLxvhsEBUMomzij84LfL7B2R+gdKydC1FSFEBvCXoeXEe8D8xnzEgy1ISkbU2HAm/WGfEYdTAgAEcOPWAnaGa5CXBAqWG7N94bjm3KmKyQSjxwAZK6ufz1ifCzihQUm4iMS4k0xXwSKzXFYhS1FSrmMTOVp0udPDaPVIj1KI6kZyRKTGuiLIREeJIQkqJAA4wVg7SH4caqlQrZb2pSqfoUqmpd2s9N4b5c1KrG5bzAciMhkUujZY3HspqlxGUQRMqNFSYZYpxBxlxqZcEDKiNUuNszaUCCLRLgMYqUvUkAnmHiRcuIlS47h8MxNp2i6vtHPKidV6ch5Qz5N2kl/DSlau9zt1J36QkGXGhTCp4ISVdDoaicXfY9Zjn8gtpmP5RFOznDqCApSeJAqOn/ADCKtJiMyzGLSR+wnrJ/Q7YztjLS4QnZg1ukJuZ5gqcpz6REZMUszm6EKYPStqcyOHSDWOGJbkA8s8r2st5FKTNnqTNOlCQDUgPd2+/AcjBDK04SZNmIKw5WyAFvYAKG7gEe8cpGOUFnvliGck15GtN4uZRmy5aydSk95ykUcirFV2cGvrtEHnnKXdHoLDCMeh9zfL0y1EBT9QxEC1S+UWpGIXMSlcw6lKDv12EbGXHqwbpWeZOtzoMJlx6JcR5JjRPlJWGqKgF2PB4I/AifcmNaa4K8tak1SSDxETJx0131qjYyIsYLQkutGrk7Dza8DKvoKLf3Ris2mk94JPk3yMSS8f3u/LYf6XBHrBtOLl2lFCONGf2icyUn+KNQuCbsasCIlc4+4lcYy9SBaUylOyyG4g16DePBiZiUn4bsLksPQPDBh1yU+AJSdqfOJZ8/S2oJL8AKjzhakr4QxxdcsV042etgCeXl9I2k5jNAoswUzJYKQEBq2ECZqXNmiiNP0IlcfZIvM5rNrLRUUtSi6iSecTCVGwkwaSQDbfZXEuNhLi2JMbplxtmbSn8GMEhjUQRTLjwy47cdtKfwoWe22M0SVN4fCo8CzgFqpfjDgsMHMc37b4xM2gIUCGNC4qO4qjguCaPxCqtCsuVRiHCFs52VEzRpooqNybk7vavWHPBZoZc+UgLZKQxeoJLnVR9RINwwY7wnSB3wxcehD1YUp5cdmeLkucSrWknSl3qRViQXBrWruK+kTRnt5HzjZ26SnUkFiH2N4hXNSEa/0s/lAzA44ScAlYp3e7qZ1Hc+tOsL0ntFqwKgD3gk3pRq1d6OC24e4Ba15UiNQbGtWJT3Grrs3Qlz6RMZUc7xuKXrkd5gGDFLkUPhSK1bzPFo6DlE3XLDggtv71sSN2ta8FHJZksdGKkxGqTFzELSgOogBwHPElhEa1pBCSQ5sPIn6GD3i3ApKkxH8MF22ofR/qItZisS5almyQTCr2WzMzJ6wS4WXtuyQDxAYNvtaOeRJ0csTabCmZT0yUa1WcD1UB9X8olQgEOKgwu/2h4qiUJBcGtSHrYjcfnW72UzdKQlM1gdaQQqrBSX4Vala8IS9VGM9rGfjtwTQRnlKACogAkAPxNBAjtXI0oGxG9QocWoyhxEeZ7jDNmzAPAFjTzI1Cg8JoQa8Qw2inmU3WkkalBVSAx3U4UEtpfYgc92E+fXKnFDcem2tMSJspixIDkvybh840wkwBTrDh3Is+7HgPvF7HykqWsupmpcsRRlDhT7RRlSkndnB8m+ZNvP0lhLiywd8lzxC1J1eF24OwDhO7Dc8xzZ10SjVEtBSbEzCHHG9o4/KRorTUQQA9n5N+ODtHR8jxIXJQogJcWJ9TRNKvHoYsrk6bI8uNR5igB/ZzjDrCVL7raQGJOzCgoK/KOniRHBckmlKwzX4AnoHBueUd27LY34ssJmFImCjDpu9jygMU/jQeWK3EvwI1OHgwrDRVxpTLQVrLJFzDFkFuAMX3K2qBTmQB7xbw+PWKJVakcx7X9rD8T/AClOkFxcWIIerHqGoWMT9ke1SzMUmYzKXqNKkr1eGtqA+3OA8kZOg1BpWjpZxqyat6CJ5WKUS6iTy2bccoWMR2lloxQkHgxU9lFmB5MXfpzhmlIjaj6NuQVnoSpAKEMDuLwKMqNcdjRJQVLPQbk8BCzPz1c0aSyElnIegffj0gseNgzyIJYnO5aFhPiG6hYfeDMuWCHBeEackJQASkmhcNwLpNH/AJenvBjs7nekFEzwiqa1A4VvxakNljdWhSyK+RlTLgZjMxKSQgA6SNSj4a7UruLA3i7i56ylWlBSEjUSpn0uHIAL7/mwZU0aFB0rITUktpFCLMygQ1HsKwEE2HJpIP5XOTNTqHmNxX1iXGLRLDrLO7c2DwpZLmYQe6FB3AIYlm4OLUO9oPInBi6SpZSG1lxzV1d+XOCnhaf9C4Zk0UMeJi0onCiWOkA/qDv5/Ro5VnbaQxrZ9lpZxS3xElgWb1NeuLmCXKtYE6hXTYju7uQQSLUdhUcr7XaQsrQJbKu2sAvYAHd39DVhEOrlFSUbKMN1YmlwopuSbCuwgoe6WUAFPUh3TWrM1Wr+NFXFYVaCNXdJCilr7ABthS8RYaYUkOa7Hfq/r84T2ihjXh1PLK1KXRkpCq0o4AHhHAEEHc1oD+OClnYF7AMH1e9qdXcWlwWLYEJUA7AUsNySHJNt+cD5kwFwnmz94kC5pQVrThHK2wEEMWlTSSqWSknUCG72kVCSB1rR33IeOndhMJNmEaUsirilCwapL0ezAO+5YcnwWKZSDpCik/qYpLOzpIqa/m3Tuy+aJWBp1T5iE0QyEJQLOkayHqGKqlyxrFWNoVkLX9peHmSzKlBnJSs/9RCX5d0+sLGCzJfx5Gs10ooKqsu+zVdnFOMGs7xnxZyya6AEo1klrhnF0lT8r+alNUErBUrwq7ygzt3mIcXbq3CPPWpk8zV8Daio9HRf7QU/CwqGd5tXFQAEuQQ3eDlPA/Tm+AxRGI7myndyBRLPzsS5D+hc1mucLnSQJhdSEkAUIS4sG/3DfwwHwMooGpQcqon/AEg0ZxxATccY3Jqpc1/g6MVRJNmKXOUZw/hn4gIAALeVnfdy0B8fimVXfZ6AtS2xTY1v5mTC5itWpLgajQm9SUiguW2Y7cYC46iyBYNTgWalbcBtAQi3O5Br6Qw5LjQrVccAxL2ZmYuGbpGuMxpQWWHlsXGkpLgUFwaFj6dYHdnVssq71jYUdiwNObxNmC0HSnWum6kBr0fkDv8AKAlBeT+jUVcfMSEpQgnwvQ/zAEpc1Na+fKKoxCiSogV7u1H2twese44gMGqAxLu9b9Pxy0VjSxd2L/nnWKYx4OL2ExKEqdQUptnLKNGJqOHOCKMbqqUKUTdnIHIMKDlC8mLaZqyL0sKtGuPNmSSIpRPdrQFw3q9KmOidipxWQiZM0IAbSSwNaadxYcLxzhCq/jQWyKekLSFBTFyW0sacDeCc3D5IDJHcjteUYxAMwy1aQggEmxBAINaXcf8AMUe0+aIMsK1JmPQgKoAQQ4Fauw84RBMKUkhyFhAYOE3cmtLP0eIcQaBTnUBUWYmvWhB232gfz230KWHihUzOi2BcUIcVAIoD5NE2VYvQoqJLggioHeBcPydj6xBmCTqOoAEcLX9untGuExGio0k8w8Gn7RRXAWm4mYvEJUpTm7uxIBbvG7UvVh6R2HK88mGQhQCS6bkFzsFGtzQts9Y5Dh5xmpZRYu6f6gn2DMH47Q5dn81QiXLlFRcqIBI22cmp4feHaXLG9syfOpV8QjmOJJKlKOo7vVvt0iHCztaUqcVAIfhtThATP82IXMlJACQGJepo7v8AlDA3IszIKXJKQkJ00F1W/qr6RX+ZjUqXSJlp5uNsdZX+W6nRpsQpruAm4Z3IETSpoQrUUprtelNjbjCFn3aQrTpCe7qfnQgueEE8uzmZNSkVDKT3gHBSLg8revKBl/qGNcvo78WdHQ8gzI/FIdg2kPQJoRXTTS2xpSKefL1NLSlIKT3lIIKSXJ2oWc2hZzPtMAJwl6UgMnUAQS94Xuz3aKZrWgnVqch3VpLjbz9xwgHrcam5JOkEtPkcKbHzDYcOFJLaSxL1BgmvNZYOkncAnrYveEORmsxMtbKSXWXZiQHLjhUlm5RtluMWiUoqJLgsE1cVru1gOR4wjJ/qTl+v/n9BQ0qjdl/OM/VOWUodKJYII3KrhQTYuKXu14VZ6lTppCStqAlIHmF94A1B4G8X1JGpCEgkq8RSS4YOxYkin15mNUqSFrWtRDEaRWga1abWYnpHlTyuUnN9suhCkD85SletCC7MxpQAeEF3NOO8AsOgErcMyXYkCrj+YjaCCca86qqP4gFAmhpcMkMBQCJ1IUfiKfUk+F1THd7WYNW1Q1zDoNwVHAuStgK8Rdm3uK/PpGTaM6WNWqLGlrm+8bywp9AABewdw5AHiBN2vGow/eKe8DVwUijVNQePSKE0CeLl6dJYPcg2dzQ16QZy/NFoUQjUA4LA6gQFambdiR773GTFk0BdVE+YpvDBg8u0aiQCFJQNLO4uXAJ1eF3c34CF5MyhHkxKy1iccUg6C5YaQ+6tXEitr1+cLuCxCljSpRoSNQD3BcE0qa8/WLeYTj8VYAuGKg4FAXFg9D0D+cCUpBWXI4sLHiBS1Gf53KMUKVmvkNYBalLZtSm3p67lICqC31u5zLLpLnShLllBqA+IXIuL+sV8HgVawuZo0gu7qoasA3dv0uYr56v9SSggUFWIIApfv12IhcvlkVHIXwauEhtjVuNCrp1aNsYQTdiw8+fyiCYvVUkdPntE6FEpZwT7jpw/5i+jQz2cwZLLMsMLEA6iXtwa/tHmbzytTaijbvOAxbg5i9hh3E6lEd1iUgC9mAILFTXHCA80JCiAV6lU7qXD8CDV+QraI4vdNtnGkvDr+G50rqoVBZmBcEju1eKnw9ZASDyDvu5ci294M4iWEywxa5SDRdmofhvqpdn5xmR4RQKllwkBgCQ1bvqFn5CGeSouRouqBH7Rulf5+GLWYSdKqgEE7E9TahPSzi0VwsCjHzZ/cRQnas4iWmJcNcOWbkSPNzT94iP48WJEgkOBatPSCZj6CEnMFCWBdvIUbcCsa5pjyrSdTguCPZ78OMeTcCQlJpUONJc0a9aG3tEa8qmE6UoUeWlVHHJxCNsE7MVGZr3gFAOKd6nDhfzgaGguconKQUplksasCfkG57xFhcgnrFEEclBQNP8AbBRnBLtBIjwk7SlWk1ZqsKbt5t7xcwpIUFBx+pJcUV7kvXyekbp7Pz9JeXWyWFS/AN5RaxnZyewPhYhwSAE0qoi4D7njASyQv9kdRvnI1zVFX6karf6at05tAHDYooqkkbA8N6elufKGnF5OZgBK0JZGkkFzQtegFIr4Dsmksr4yFJLVYW4vrhcM0FH5M1RF/Mp76CKUfzf9ou5Rjyk6dmNubww4nsnKJrMSCD4QsOzcCflEcns9JDtNozEKCjTj4fb5QL1OFxo5oXpE10TnN+foCLn0o20b5KO8pbgMQGKfFwY7KvBuX2XCUrHxknXbUhYFXuSK+331XlapcoJQdZJDlKCDpZnsyutaXjnnxytJ9mxRUwE4pUspBJq4Gp3Zww3Nvahi1gsYkrCrK06Qgu7hy/Gzh6GkUEyCmXMWxdJLqDgjuhnDUvViOcXcklOXodIJDCoGlRZ9IoSBb1aMmlTZjVhDKmIK9JASmpUATqB0lgXJIIuQTzoYEY7GlICApnFtLtxoN/TpBzBSVDCqLKcgOTuwbU/lb/TCwMvXMSVpBOmimozk3eAxRTk2+g2/ikCxcPXetLwcwkxLMpIcbskqZ6/ppRqcr7wGl4ckqABccNVPzpF6UkuKk967Vf0YbRbONoS2F8nwYT8SYUMkJcqd9W7M7PS3TkYoY+QEq+IgUWHBdy71psGg5IkTDJKUy1F6HxULsPDtV7/vDmmVKTKKdKyNY0jS6RsQTa9t4lhJ722/6Md0LmX6fjd4gDg9zs5PyEMWb4kIBSbsahn1EPVgHDcuMD8Bk0wrBMvSNTOQvS/NmO1nFos59l61TClIKhqrpBvY1a35WNybZZFyFHoG5ooFIV3QWHhBI3atA2zVeJMskmYKh0ISSSKXGkDmXIZzt5xvOwKwCkJLquAgXo3eYFuvEwck5eZOEJrqWbLY6QKFwzgO9/nfJ5FGKS7vg1Lkoplo06SdAKAkUaveJcm56UgDjQ5SjUdYagVQktbu0Ub8PeL4xClLIcAg3DkvbzuzN0ghl+SKWsLICUpejJckC5Jq1Rx9o1Px22bXIoT5KknvOCQ9bsYlweGJStVe6Btd/I0F4b85yCbOBWhJUAogbMLk8FCht7vGsjALkyED4Jc95QIYuxoCAHIrevtB/kpwTXZhPLSiTKSHNCkkNydq2HN6UgHOQlRC0rUlJJKzdIPEAUP9VIKZthZipCXTMUsVdiQ9QbPpLN+0D8pwVWKFmxKSkVqxIBIP5yhGOknK+TaNlSXQ/wASYak6iEs3UJI4Fw+/CKeIxJQAAoNQPfhcgu27Uhnn5UspDS1C/dSDctsTxO3AmAmPylaWCkqo1CFPUAtuW5BmaDxzjJ8mNAjE4nWD3Q/UBulX+Yit8BbDmAQ52NiK2i+jKlrmBKEkPVyCGAv/AMQSzCQpKmFAw34UG3AQ95FF7Uck6AKQzOoWqGHHrBns1i0JnIJVbkOBhfIqPvT9olkvdgS/5RxRoZkhui0wXFM6ZN7QyUkd3XQsyEhrcAXrWIP/AOklgaSVgVpqu9bs9H4whjDrUmjkB7fuY0x+EWgJd9+P1vEC0GPqzl2PeP7Uym1EKOnib86Cp6wIPbPutpJHMk7dYVcQgpQAbmu/CKohuPQ4kgh5wva1QB0y0Ak70v584IZSufOBaYhKX/mBvc1V7xzzDyiXDbflod+y+SlSQonfj8qQyGjxbqoDJLai5mmWmWtWmalOod7wOSwr0eA2C1nQDPFB/Kh78XJPrBnOcsR8VWpZTS4GwH5xgHgssl6h3ibsyW9KiHrTRuqAjk+PZbx+JUn/ANRRdqd0b8uUayZGpQWFprx5g+9qxpm2Wy2BOp/6Uk9SdXWLWV5fKYHvHyBccaKjvxIrpG+bg8XhJhWohYISKALqaHxDjyEAp2OxRSkKmKABDF1GrhrDYgH6x0LK8ul6iwJpWn7wMzLCSQgkJUGVuRfrC56dQ9IKOTcU0KdRUdOoBlByAwc6jpoVVF9oG6sQZhUhaFDVRyPCxHDkKfeNMunJ1zWBvvpPsU+8NeUrSEuUPQHvIRV9n+Ht+NCoadc3/wBGylXoHYKbMIUTMlaQS1HYWG/0iTArlVK5iSXFkaQaWLE7vG+JXLKVdwCmwA3t3U/SFHElH6A1XPe502De8IeG21f+waqrH7AmQ5UZidV1dwVL7lzTa3GLjoZ5fw3YUcM92qHb7xzDD44h06UVrq/VfYwUTMU3gIAAqlVHs9fo1oCema9m/D6G/EomqIVrCCCKIPd5Fn7zlhBCRJnKJpLlF6F0HUljdJWmvC8J2W4kqSqiqB6HbyibMszZFAsVFTMPya0B4re3g5OH0PgwswAKAWsDZCQ5p/pUp/3j3UE0MieTculfo7MOscwweeqMwAKVXiaQy4nM9KiFrNGYDSNnqSk/SEy0rUkg90Rjm49KSU/AmkkgDuK4XdnaIsRie6f/AAy1G4BQo8HAcXr7Qr4/NZeh6mu6k1puyRFHA4uXMCyqWkgDYsdvysF+MkrNTixsEtekqGEUG2Es1JZ7AmkbkqSCTJmuSwAQq4atRzHpChIxwACfhhiR+ouR9YsTM6T4RLAc8VFvS0C8Lvo6ofY14nNzKSgiWsr/AFD4ZDEB28NRGS82Sod6UplKJHdVQ9OsKM3tAghKTdPBRB4cb9YlkdoUnVVTJt31b33jPx3XTNSj9jwcWopSEJWTYMgnqbV62ioJWMSVESFH+VRCUnp31At1EDEdpAJQWCr/AKlbwCn9rFlVFLu1FH6GkDjxSfSDe37HPD/31SwqbIWkDcKQTY7JUSQ8S4rPFsSMNNPeYAylvQVV4YUJXayYljrmb3UT7EtFs9sVNVZIPE+sH4pfRiUfsLz8zoVTJISSHCSCDci0D5uKlqYkBLiwAPvEeH7Ygv4KcXP5eJJnalAP8OTWvhP3jPE0+ja/s5Ka3q34ev5tBrs9l/xFpAq9LHhSBeGlk8QHjov9n2UBSkli7g0d/Vo+ggt0qIMs6Re7I9kwtDkPQ3CSHY8bxX/tA7OfDZh+mlEgNbjHXsiy8SkN+fKBnbPAJmoqzswo5u5ah4QfiTW1CLaW4+bM48bch9ecVsJJ1qAgr2qw+mcoCgFGN6crj0iPIpJ+LbZ+Dva/SFxjXBSpfCzMHhylaX/UprH6gfKO3dk8iH93Sa1+3SkIeLyNRmS2JAoSLOx3dhHXsjm/DlITwA4RRixuNsmyTUqE7PskbUpvV+HPeFbAYPSUu5pxG5vQ2jtGKwgmJJpXiP3hMx+TJSHAH/bx4kmKIVJ2KlcVQm5lhQtJIblUxfynLge6w2f8eNMZQK0p343vdj0pSHLsrgu45SkHpX1MMaStg23SJMqykBdv/TP40LGeZSEy1kDdX5aOlpkBNeREK2bSQQsWoTYbxM4qY5S2o5H2cwJMxbaqK2HLi8PEjKe4CyvCLvSLHZDJgZsy1VvS9hw3hw/woJAoLEWru17wMcMUueznkcmcgGGKJmnT3S9XHVmb8eBCcNqeiXDjfibUjoma5cBJExQrqUB6E32tCCZ6UzlJqx4WudvOPM1OJ45topx5N0RfTJ7zaWr+XP5WDuAmXZNuSeW+qKOIwwE4hyAC9qMYmkzu+sBT0JFPf5wM3uRzZfyvE6VrSbEEbPdw7AxTzRQ+JpcsKUb7cGgUiay3C68r/leMbzcSVKdyC/G58jyHGOWGpWZyWJOlMwKJYU3/AHhzxikzAClai4FBTY8zCHMxNEuS5G4At12rDn2UlmbOQkuzC54GnvtA5NPLJJNdoxypcgnN5JBCFEuBYu/2inlc4S1KSQDqcM4G1IcO2GWaMSQxYoSoMaPyhJw+HStZVQVZi5N2pRj6xij3BmqQcw2g6P8ALNR+kjY83IiHN8vIYiWqlRUfm0e43LzLCDtd2rYDYcR7eu2OIWhC2vuRc9HpCpRcJo3eKczXV0rHr9KARth1NqvUXdXHlGy0q1EM7HYEW848xMoJAdLEjr84uu+Atw25MsGSAa23LUUHvygVmygJlnGpxbi/1ibs7ie7pdjW4qaWq8Q5hLKZhIBL7sWd+vziKMduVmbjfFYYfDcGnMh7ckxDlOFTM7ukEgX1F/KnCLmGzEaFBSQWIHE1fbcUivhcZomuLEt+7ORBfPa0duKeZSdDgBV2oo+j6YqoxtBQ0DXP2jbMsSpSlUUBszv596zRFJmhqoPrFMY/FWEm6JsukagkUuXcXFOnO8dy7E5b8NCVPRhty2eONdksOVr0ihe9KebR3LJZ4lyUpGwatY9HBBtNkmdrdQyqxYAgVmWJCkkPpJDPf2ND5wKzDM7gKA4mreVIDpzDUSkMp+thu9PxopjhS5J5ZbdIT88yJUyYpDEKFXCVaFD+kuE+XDyjbIOzhCwV0H6S7gsWPBug4Q/4jDp0v3Xbcl/Ijn9axDKVoYKcJALEEklyQAQIjkvlaLYL40z1WXPpIcadqkdQCaeUXZkpSAFcw9TWLkpQoSql6/URLiZqVI4G1OV6BoaszFvAmEZuNCZN68m+cLxzMKLHjy+9Yr5iv/KUU/NTmo4iFDEY1j/xD8MVQjNKVqhixeBSsvR+Nz+ecMmBxKUoADDoY5/IzQiLEvNC9/eHOCYhZHH0dGRiwRA/McMF8S/L8aFrD5wQGBi9JzjmPX7wHiroLzJ9jBlmGEuzgu9TBIqfcwtyM1B39ouJxvOFSxuxkZquAd2ry0LlpSmg1E+EnnsOvDrHIe0mF0TRUu7OzUb5XvHc1znF/SOJ9qyZhmKfupVQ1dwohqA+7RJqcfCY/FLmgRiZqSyu8DpDtZ68HgbIWxBqXe+7g8YgM+gDqIBDEtS9otBSCAdVuLfXnEihtVFNUTYbBUNOrBVOtSN4hVJL33cNyd9ukNGV4ZBlLOj9JIUxa/HY3pAxWXhiwqFHpYeVuca1XItT5YOkYLupUoUUpg4HER1bshgQlSSHcFi378aWMc3CdMhIDgBWoGx8TX87+nPoPYwTApLjUkEOavcuWJYbcYs09WT6htoJ9v8ACEBE40ox7xBudt78Y5riJYSv9RcuHItQ2AJjueZyfiy1IL1HEiOe5j2cOpBCSWWXAS48QuNCdV7k8awrJo3Ke9HLKoqmXcwyv4uX6xcOQA5cOaMAGNYQlyu6EmgDN13DCt47Tg5J+DoINQRUMa+ZaOb4bK1DFlBdrUJem4IT84PPpt9UZjyUuRN/ujTCVvU7hXWlALc4izSWDUi1NqV4eYh47R9nPgyfiDSGPMHk5Uv5AQvpy34qVKBGkAFw5c8lM2z+e8SvDOM0mPWRNbgNk62mADUOgO1dhSCuZTgoeE82YcntWLRyAomKIdwl6JI21M6hZtwX5CB2ZympqBcvy4bsTWFZcTU02EpKXRQnzwg8AWuT/wARFPxaVJHdB5k183MbYiX3QykuSeXUDj+8eYHK1rdtDDm3XhBLalbD4KqGUXLM7Uv77RdlyENY+Zb6GLeGyhT1U/8A7agTz8Xl+Vgzl2AOkumb4j+pIfmwMGouf6gTypEPZDC6CFqSOf7AeKHHEZvsCTy29oCSpQQ1iT/qBV0bVTpFqVKW76ggHYuVtySEkp6tHtwUccaIJqWWVkyla6qIZnYEE/8ASK+sUQopZR3s7uS1qCh9IMYZKJaCoJClEkXWVK5UAMv0rAHHY4ayVJAUP0pdx1J3hUtRzwPhp0kGpGLXpdylxVLg+2kMd7xiStZJWp99TuRwBSXqeUCDnmogBKQBV37z9SSYOZEoYhaQouEiwc/QJid5PZQsfo9TmolEnUohqNRgOQD+ce4LMjN1mperDYc9Tj09ojznAKClGt/1FDeWkEvFvs/hNCDY6xca+tSUgQCn7C2+ijicIpCdXfS5cOEAN5EqI8hA+VlM1ZLAaXuH9X02g7mOZa0aBp4E6gOQFg/r5RphJzMO6obFJcB+ILesM8zA8MQUrIpgSpQI0irlVwP9oihMkrl6SqoVDfOxKlJOltSgRVqbMBVjALtIgfBSaui/iIqbEksONOMMx5nfIueFVwVZeKf8+0XJM9I/D9zCtKxZ5/nWL6MVx+kWRnZFPFQxDH8Pp9otycwNKkNxJPyZoVF40jj/ANx+TCJcPiXuSONB9YNUxLg0PeGzN2qPNv8A9U9IRO1eCUNVaKJIel1E7nlt1gzl2KCW7x9W9kpiv2lQFSypmox0t5PqD8Ym1OLdBj8E2pI5gsgKIVXy/BF2QkAsyAHa1S7Hct+eleYgAkEgEMR3uFxa9oNnLdZlqSGchywvS+o38o8irR6kpJD12Py5M7ClKgApBVpO4e4t4aceNIq5RkCimadQJSo/pexs5ADUvB7s5L+FLZKgRyCWfyYGJcEyTMYGqq6lKq45liOfvHpR08aV+jzXk/5EDF4b/wAOh9VTpvwNGcgDZnIh47J6EywsnUS7cjQMKsaAW4C8UpmCQmXpCUvqcfw3JfVVgxrxix/iCUhmY9B7UhmLBtdgTy2Mk7MUiB+LxaFeJIPB/Lj0hYxGZrPFvIfOBszG6ixr5k/KKFjSFPJOXQ9f4sdgkAcw3yigZqPjGaQNRDOC9uLX5Qo/3gbOPUwRyrAqnDUFkXYaVEluASLecY9i7NXklwGszxSJkpSSzM9RTzc1iHs8JcuUEkJCiGc3HIPURFN7PrSl9Sy4cDSH501vEUjKZmjWT+pu/wB0etX9R5wN4W7sJxzdUMqlSlg91JOlqjlCF2tkplEBKQA3JuoAanJjDLiMumJ0uuUHahmhtmICvuYCdp8OVDvHUA9uNuIcwnUY4TxvaHjlJTW5Uc8OMALFiOnWzHnvHq5wLadLBrAv7DjHmNwiXYEU3rSz0AitKw4CgOIfo/K7x46jFnqpJoM5eBrCmBLfR3+XvHT8jy3XIQpaEO292c8AX9ukc1y/KipQCVOb0HSgBrx9I65gZgTLQlQqA1Hbyi/R43TbINRJbuwbksk6BoSiU/6lEqmHmwbT+UjMVl60lRGs18RvzY6i3pFLJcw0y0AeHmL9Bf6QYnhE0GktRHFy3k5aAnN2WxiqFvEYuYtKgAyLki9NiRf0gXPwRVX4gA4AKPqIJnDgW0gpUxLA+bcOkaBSSqs00NagdaJenm8DYVAP/DiokS9Smv3T6M94J4DCTZLKMpYI/UrSAOYBVDEqRLEtkvfmH5kqV3vaNMZKlold4pUTYMj5kqYecZZtFLLMxM2bU6nNmANv9KyW5wxyp6USm3s6SD5Eq+sKKMRoOpCNIHBI0q57B/IiB2K7RqAUhOp3NVAMK2SlNAGa5MEoNguVDDNU51P4avqJ82dmrwjdGdIJLzCGamlSQfOh224mESZm81ZbWrqVMn7RHLxelRBUObVfzN4asa9i3OQ+YrGmTpJUVIWdn8x33YeUC8wJmpUf0kEgM5FLA6mG3hERTMUMQUJSlKQKjYl76qsKPsYJ4SSBplq8QFSztfckG2zescqiY7kJIWARx3HnyrFiQdUxgbqbYfsBDBm2ClAOyHQCzkByCbAX9oXMBOCJqVqZgoG1GfpDYy4AcQp2hy9clSWBZVAzN7H7RphMMpaS5SCA7El6b0t5wwZnjJWInS0qBWhRGkhJsQqtLlx7QMxKwidplSpjNaiUkNV3SSQesdDI/Zk4IrYRfU/nKLyJ5KWd36/OKSMUQoH4WklJSAFNuR+kVP2iqjFlJqB84oWTjkkni+gPjcrV8blqTdTM+re/H8s25bgkIQRpQrwqGoFQBDOQVblzaK6MYlTlq0qQ9vtGKxrmp9/znE0MMFJtjJ5JySQfm5jpDGjWYu3JopJzVz05H6QGOOYvcc40mZjS5HSKlNE/hkwnNzIqL1iKbi3uo9DAmdMeyqenleK8wEC78jG+QNYAwucKOpuV/qI9lHvglNixZ3b60eA+EmKCw44eX4IZ/gpmglB1LagGkJo/iTcUAhM8g6OKg3NyzDqQj4aUMSx1EpIPViTcQSyLCIwqyk11WISKcipwYBYDHpky1AkhIsAB4jd2qWLxQx+OmzpYUubpSD3QAz8KAvE3ylxY+4x5o6HnE1pZCO9vdy3OtYCYL/MllKKn+UA+4t8oAZPn1QmYtBHNDEHjqA+frBNXaOUgtqCnNQASBsS6lUpwED45J0gvJFqxgwmYBCUpm1LuElIFAXp3QCehgf2vSjSVBw9mVQPuRSm20B817TCY3w+4xDKNqMW8NRS0UMZmwmBmSHvpcJJ3OnUUg87w/Hhfb4EZc0aa7Of5vNKZhT3uD/JjFcIGpNXow6guHennygxm2BUpYMsb3CiCadGiE5ORMZ2AFSWNyzAj9okeB72kPjljsQ0ZJPIQErATpA00BcfzUsecFhjmoT7j7wvYVCQxKnISwLFjyAekRmbyX5H9o9jGlGKR5WSLnJs8yrxS/wCr7Q94HfzjyMjyZ9ntQAM7+Ojqv6QOH/mj5/KMjIAMaMLcf0j5CBXaH+LL6feMjI6Jz6KOP8A/P1CFvM/4i+v1MZGQ+IqXZUneGMxX1+kZGQQIf7H/AMU/0qhny7+Mnzj2MhWTsOPQk5l/EV5/MwP/AD2jIyHIWdHk/wAXD/0p/wDiMK3aD+L/ALfqY9jIGHZkgZM8A8/mY3TYdB84yMg2AyzLuP6foYqTdvzeMjI0GPZud/P5RHh7q8vpGRkaF6PMPfziVNz1PzjIyOMZ4i8NHZW8v/d849jIXPoKPYTyv+IvqfnC72l/jq6fQRkZHQ/cyf6g5F/MfIxNg/DN/pPzEZGQ8T7Kkv8APSL2Ct5/SMjIaBkJU2/OBilL/jn+n/7RkZALsFdf4DKvCOsQSfCOg+UZGQ1iE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4" name="Picture 4" descr="https://encrypted-tbn1.gstatic.com/images?q=tbn:ANd9GcQu-mgtKmsZPBJekW_7rTuz89UkspuBz-lciPaobPTLLuAqrnDb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544" y="836712"/>
            <a:ext cx="7848872" cy="527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fs.cook-time.com/preview/img335/33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96" y="600886"/>
            <a:ext cx="8928992" cy="5937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data:image/jpeg;base64,/9j/4AAQSkZJRgABAQAAAQABAAD/2wCEAAkGBxQSEhUUEhQVFRUXFBUUGBcUFxQVFBQUFRQWFxUUFRUYHCggGB0lIBUXIjEhJSkrLi4uGB8zODQsNygtLisBCgoKDg0OGxAQGiwkHyU0LC8sLCwsLCwsLC8sLCwsLCwsLCwsLCwsLCwsLCwsLCwsLCwsLCwsLCwsLCwsLCwsLP/AABEIALABHgMBIgACEQEDEQH/xAAcAAABBQEBAQAAAAAAAAAAAAAFAQIDBAYHAAj/xABBEAACAQIDBAcDCwQABgMAAAABAgMAEQQSIQUxQVEGEyJhcYGRMqHBBxQjQlJicoKx0fAzkqLhJENTg8LxFTRz/8QAGQEAAgMBAAAAAAAAAAAAAAAAAQMAAgQF/8QAJhEAAgICAgICAgIDAAAAAAAAAAECEQMhEjEEQVFhEyIy8DNxsf/aAAwDAQACEQMRAD8ALbY2UrsswZo2X22TTNH94fd0N99gRxolhY2UZWOa25uJHfrvH7UL2iDjMOyQS9SxK3OhIF7lTlOlxxB+NEmxQjMSOSTJ2A2liyoW15XCmtAgix+KkW4jiEhCZiWcIo32BNifqncDV4LQITYtwL4dVMkhhf6VT1UAzWm+8TmPZHIc9NDUsNDQtPArwp1QglqWlr1Ah4UteApbVCHrU4CvAU61Ah61LSgUoFAJ4UtLas1046QjCQ2X+o+ijl3/AM+IoNhB/TzpsuEQpDZpSPJRzJH/ALPDmON4nHtM5klcux4ncO5RwFb7oX0UbGuZ8Tcw5je+hmYbwDwUbiR4Du6BP0LwMjhmwsRYAAWXKLAWAKrYHSw1FV2y3R8/xuztkiRpGO5UUs3outavo78n2LxBzT3gj77GQ+C8PP0rtcOyooQI4o0jHERqqj0Ua1JjY7LYdkWuSOArPPJ6Q2Mfk54uxcLghaGMNIBrI+rDz4eRqpDiCWaRje2ovz4US2xYnQdnfbu5nn+/hQzG4c9WAN51PjwHpWOcre2bsUaWkQlRJJmvY+gv5bq2OytixSraRVJ5kC/nzrPbF2WWAca8x5Vu9l4MqBy4HiP5/O4Q7BkegSehkAOZUUcwot5gU6fYOWzRk6cK0cl119e+nKQdRxptIQ2wbs6W4sar7TwRB66HSRdWA3SDiCOJ/W3MC13FxZTmG6p0NxfzrbilapmWa2QYLFCVA68d44g8QamoSo6jEW3RzbuQk5d2/wDy+7RginFCMikNPNMNQAw0008imGiAjNMapCKYRVgATC7XiMCYh3ChlyhmsuZrkZbc7qbDvNAelmG6mKHqgIyssDXA7KsqT9ogbhot+6tHicJh5R1LqjCPJJk3BPaCNYWsNGHLeOdC9l4CHOIlk+cI/wA4lcsyye3kjyEr3M/voSQUaHZ2K62JJLWzKCVO9W+sp7wbjyqntaJmeOSJrNEHYj7SNYFDw1yE2P2eBswh6ILlwwXMWyy4hQx3sFxEgDeYsfOrextnQwoxgAyysZicxYMX1uCTu5f7qdogSpapbVwPXxlOskiOhDxMUdWG46HUdx0NY7AYvHQytFK+KlKEAtHDBNEQdUf6sliBz3gjhUbCkb6nCh+x9odcCCCrqQGBR4zY7mCOMwBsee42JGpIgVAHgKeBXlFPAoBEtTgKUCnAUCCAUoFOAp1qASKRgoLHcASfAVyOSJtqbRyXOQEliPqxIRmI7ybKD3ryrfdPdpdRhWsbM2g92vkSvvoR8kezMuHkxB3zOVXujiJUD+7P6CqvboKNrhsOsaqiKFVQFVRuAGgAqzG4QFjwFIFqnjTmITmQD4b291VySqJaCtlvAXIztvfUDkvCvbRizDINxPaPgN1PinGp5Wt8Ka0ot43/AN+6sTao0pGbx+zAWvb9u4eVUk2ZmutvPjfga1TWPqfdv99SLhBvtrSHCzRGdATYeB6skW0J/Xd+pFaOFAuh3HUfH4etD2kF/Ig/r/PGrUmJDJf1+Px91Xx0lQudt2TYgaGh0cwBI87frUA2lcEX1FDcXjLMGHMX/C2/41JZFYFBhLaGIFiDxFx8DT9lS5ox3aVmdrY3KQCdxK+64/SrvQrG9YHXlY/z1FPwZP3oTkh+thPpDhDJA4X21GdLb866gDxFx51LsfGieCOUfXUE/i3MPUGiGWsx0S+ilxeF/wClN1iDlFOMygeGvrW0zGhIphFTEUwiiQiNMIqVhUbCiAjNMNSGmEVZAMZtzZvz6F5cM/bkj6pG7Sq8QOZlNxdbkuu7xGikAuh+x9oRreFYYVlRe1KVdgDrnVY95N9Ax03V0CZ1ijZrBVRCbAWAVVvYAbt1Mw30GHXNp1UIv/201/So47sl6orYHaCRQQtK6h5RnAJCl5JLyFEHHVrAeFVsVs7qMFiYwxKrC7IeKtlZiB4EA6W9bkyYvLBDhjJD1pjMaiy55EIiN3Qb7gqN3DwpuI2xFiYZ40zX6sIcysn9U9XYZrHefeKAQj0e2l84w6SfWIs45OujD118CKftDsPHKODCJ++ORgFP5XKm/AF+dCOiuFME2Jw/1VETo32lfrFUnvCxqh//ADvxoP8AKLJjOtRYhKcOY9epBOaTMcyyMPZFstibDf5S9ErZu2gu6vxFxfmp3r6hT5VYUVDh3NkD2zlQSAeIAzW5gEj1FDtq9K8HhXKTzhHABy5XZrEXFgqm9RsiQbAp4FDNgbaTFqzIkqBWyjrUMZcFQRIqnXKbkA/dNFgKATwFOArPbS+d/OmGFeKwhhYxzZspLPOCysoJU2QcLG1FNhTSvF9PlEqvIjZLlOy5tlJAO63Cq2Gi8BTgKUCqm2NoLhojK4JUNGrWt2RJIqZ9eAzXPcDUIc2+WHH2dIr6Kmc/5fuPSug9FMF1OCw0fFYI7/iKgsfUmuSfLAT89lHKFLeaV3GFLKByAHuqvsJ4Cgu05cpc+X91h8DR21ZXpLMATYj2xe3cP91n8qVY7HYFc6JnxuVF7yT6D/dI+N7KD+byPhQabFBsgB3Eg+dqYs9st+8e82rmc2dJY1RocJi7uq8ifhWjOgFYzYRvO3dmPnpWolm0FaMTuNiskd0CtvnqyHG47+4jjVGLFEaDcwuPEbx/OVFNrrnjI7r+dZPBzFkK63XUUrJqWhkI3Eq4naBjl87eu4+B099TYrEXW/8ANdf1odtiIyXbiOXI0zCT5kPMA38Rr+/rSn8lnHQB6b7VPZRTbMqOTex1X96k6DwTvilCFlCIZWy3FlXKLacyVFuNCNqWkxUacwieQd76X5d1da+TzABIcdiPurCL8MkZkYjxMqj8tdjDFKBycruRpNnT540fMGzg6jgQdVPfQHHDqdrQNwxGHkhPIvERIp8baVltldJvmcrI9zGzAgcnvvHiL3rT9PXyHAzD6mNjBP3JAwb3CnClZp2FRsKnYVE1EJC1RmpWqJqsAjNMNSGmGiVMJiMHjpMeysXGELIdCnVGJQrFSPazFgQdOJ1tXsdgsdLjypLfNGKbivVdUApZSt7liQV3cd9qPbHw8kYAaTrBqrBs5ZWGmbMzsSNN2mjA1YTHN2/omuqyFdVIk6s2stjcE6bwN/GjRLF2g3bgH2p/0hlb/wAa59sfpNNi8aiy2VTNlWIKMyiNxJZze+hjUk9xta1WOinTB53aXFuoSKN5TkTSO5CBWsSSdSAN518tT0fmw+InkxEEYF40UuY8jsxZy1yRc6BNardlqokxmMjw+Kzy5gJxDArm3Vq69c4UngDm366traptoHCyOGm6hxFmUZ+rbLKzewL/AF/ojpvql07wDzwJHGiyP1wcIxyhgkUhYZuBI0BuNSKp9DMBA0YjMYdBIZ061bTxToQJIpx9tMy2b6ytu0uY3uiBzGhlfDFSLxlQ4uPZkMcRB/vzflqxLs5MQ+IV7gERJmQlJFIXPdXXUHtL8az/AEhxkOynaVInlkxcuZlMmVF6rtFgcptqdBx8Ban4/pZ8zw0WIMOd8XK8gXMUCx5RkLNlOojWMWtrryoWGgZhI8bhsVLD1uMxGUIc8Rw7lo96B1xAuSL2Nm430uK3OxdptIWSVWSRVD9uMxZkJsTYkqSugOViNVOl7Abgpi2GGOtlYu2JIFz/AMMwVCu65+hRHtb2kWl+UXYcuMweTD2Lh1fKSo6xLHNGHOgv2TvAOWxqoQvggGxU7A3tHh4vNetk/SdfdUeGxnVo7BHe+InFky3GRnue0wuOwRXPo9rYnY2HggMUQkmkkmIftLHEixpkLRkZ30vcE2uAAdBWlwGLxfURSpCs0MsYZVQlZlmxMjNJK97jIA5tbmOFyJZKCO0elAw2OTDz5VhliVo5dRllLupSQk2sbCx0sTr3WenURbATqAWZgiqo3szSoFA7ySKG9K9gSYqfPCUZoIUXqpQDDiFlZzJDJ9nRIyDwJB5EQbD21BKsOFjlzkYmO0bMHmhjhBnMchB7XVvCUD63GTUk3ICcu6VztOULHM3zWNC32wubI57yhjJ5G44V9CbPkzxRt9qNG9VB+Nca+UDZaw4qR0DBGmZbEWUF4o5bJzGYynxuOFdD6FbZV8BFzjgZd+v0AK3Pko9RQbS7Ck30CvlN6S9UvzaJiHZQ2ZSQd5ut/wAvvrH7AxF8MQTukLf3C/Lxq10ywRk2fhccNWjmeKTwc3Vj+ZAPz1mcHiOr62MGwIBXXfxX3MtL8iHOFBwS4ztm02Wuc77AWueFHk2ajW7XpxoLsvCBY0ubLkVj3kiqO09twI2VGfNyX9q5scX1Z1+eu6N9hcOiNmG+rD4kCsJsrbObifzaGtQoLLemp1qhbj7ssT7RUDtHSg52ol7Rp50L25iWQHQnkOZOgFZzZ+JxsjWSyHOq5cjWs3EyWtcct+h00q0McsnRJThj7Ngx35gPKh8mCscybjvHlb9qjw+InDFJFJI3kC6+RH+qPQYY9WbjeKXLH6LuWrOUF/8Ajhf6ovu7j+9dw6LC2xsx3ytK/kZmCf4KtcE2tJlxc3cbV2zZ0pTZmHj+zh4gfHqxf3k10cf8EcjJ/NnK+nMwSaEA2JvIfDNkT3pL61rOk/SmLE7NCqRnRora3JMY1Nraf7rB9MsRnxrDgiog8owT/mznzpeimzmxUnUR2BZrXtuU2zMedgCfdR+7Cq6o+jEkDC4N6Y9LhMCsaBVG4WvxPeTxpGqQny7JOFdETVE1StUbU1CiM00080w1YBl4IMXh4J2uuJmaUvGvsjKcq2O7covlHK19b1LsLaPWu6FGV4FCSZgApkkys2Qgm4BU+oO4g0bpaNABu2dix4mCSFhlEliWQANmUhlbvNwN9UNk4CDZcLGWcdtxd5MqAtbsoijuBNtePDdohWe6adGTjkjCyBGjcsMwLIwIsQwBB5a+POo/ki+CxJjDNIGwzxkKgCuQZIi0zA7lZSSqR33j+pVnZmFPXs7lWcRhXZFKK5LXU5LmxADLe5NgL0K2T0bnw6FIsQlurZlJj7XztgwMzc1ANgtzuHLXSbOw7LEqyMHe3bYCwZ2uXIHAXJsOVVLAzamy48TKkhEcqJlRkYLIj535G4uuh3fWOvAncXgIplySxxyJcHLIiutxuOVhaoNj7Liw0QigTJGtyBctqTckliSfOiAoBML8p8WNIgXCiYwnOJRhs2ck2CKwTtZCLjkOPCtjsFJFw0ImFpBEgcXvZgouL8bbquiosdG7ROsTBJCjBHIzBHKnKxHGxsbVUIKWFMTNiIMVDHKkckckPWorjI0ShrZr7nEg87eNPpH07gwOITDtG7nKrMUyBY0NwvtEXOm4d3hRnYWAkijj6+QSShGDuNAzM5cnh3DcN24bhV210NwmMlWWeMs6gKbOyq6A3CyAHtC9QgzZeLSRLOxjkxwmlj3g9WESNApO5xH1bZeZY62JrD9CejE+z8aDPmKxox+gSVxIGLoHkkKhEUAFspa/ZGhrcYOaHaCdfGjgRFkiLIY3Dq30gCnevYj05rwZRaOHpF1withsSvzssi548vUxxWDGfXsXzSZd97Cqlih8qmwzJg3kQMzpMk9hbRVj6pgO4C7etY75PduLHhMXE1ge02awzFHTLkzcgVJ/PXZ5kDAg8RXBNvYVtl4iTIqk2YxswJCq/sMFvbMvAnil7UlO7QxqqZv+jOzxiMBisA5H0iZoydwewKOPBgjeVcXxcjZVzDKy3iccQUO494Gn5a6d0B25nhQ5ryRgITxZbdknXl2dd5Qmsn8o2zeqxRkA7GIBk7hKNH9bg/nNNTsW1R0Po9s751hIWvlvGt/SxqJvk7jF7te5uScwa2m4qQRa3Ajjzq78lkoOAg7gw8w7D4VvEUGs0Vxejc3cafRl16OxlFXL7JJuBqSxJO/hrRbAYAKtquYpgopmEnWxzEAjfQk7lbIlUaQMl2LG57Sg631FxcVZj2OoN1RL88ov4mosRjBmzKwIFFMPiARQhJdBmpdkHzQKNw8qG4+1jRXF4gVntp4kWqTDGLZwTpb2cZiR339UBrtGInHUog5AeQAFcd6eLbGSHmin3EfCul7Qn6uIueWlaofwsw5P8lfZyTb0hbFz239bKNeQcj4V1P5GNiBS8+pX2FYi2Ym2cgchYD1rM9DNgYfG4jEDEM6u1miEYO+95GZipAG7Q/a8K7fs6GOBFjRQqKAqgbgBupcpaouohVRTZIAaiXECrMb3qi+i7XyDcRhyO8VVajjrVDE4XiPSnwy+mJnj9oHGmGpGFMNPEMrCnU0U6rlRaUUgpRUCPFSLUYqVaqFEi1KKiWpRVWWHinimCnrQCPFPFMFSCqhQ4UrpcW8Pcb0qLUhNqVOfpDIw9shYWrm/yr7J66JZFFyl1a2/IePkbeproOKmAG+geJYEEndWaTcXaNMYqUaZwXottI4XEZW9htDyHJvL9Ca6H0gwwxmDaMf1E+kiP3hfs+YJXzHKs70y2UuFnjxMKKVDh8jAMmZTdoyD9VhfTx7q1vzEGJMbggz4WUZmjGsmGb662HtKpuDxFuI1rXCpbRkn+umUfkm2rbDlD9SRhr96z/8Aka6bBjr1yNMN83xZeM/RYkZhbcJVuxA/EMzevKtXhMc1qz5U4yZvwNTxo1s7Z7i5GnDh31jsTsnGiR2EoZCNAdLW5G2ngb1fO3RHq+g4mqeI6cQXsgZ+Btf9qTqQ6KknSRDszo5MrlpJ2KsblOA+6vId9a98UF48KxLdMWa7LAxW9ha/kASLE1Pg8fLOdYJI15vl/QE0WuKsM4yv9jQY3aOmhrO4rFkmr+Kw+Ub6FMtFbK8kkZ/a/QmbHOZYeChDfcbXO/hvo1Bs2VsTFgMTlVuo+cOysGURqcja87j31vuieGyYcE73Yv5aAe4e+h2G2WmKnxOJN+0BhYzwKQOGdt24yqR3hL8a1xTUKObNp5LB+z+j0GEmeSCTPnUixKsU1uRmXeDpw4catYnaulr6iosZi7EKFOYaZbdoHlavYfYMspvJ9Gvqx8Bw86QouZoclHtl7Z2084H8tR3B4q9ZvaMeGwyZc+WTeNcztf7Q5elJs/aO6+lGWOUN+gRyRnr2bVGvXnWqODxNxV8NeonYGqKWJwwbxobLGQbGjjiq0qA76vDI4i5Y1Iz1Lem0tbjGPBpQaYKeKhCRakU1CpqRTVSyJ1qQVCpqRTVWElWpFqJTUi1UsSrUyLTIxU6ikTnekOjCtsUC1VMZiMoqaaW1Znbe0LXFJkx8VZR2ntQkkXoPNtFmNuA0q3srBCaT6RsiX1J+t91T8a2eL2JBILNGosLAr2SAN2o+NWjhbVsEsyTpHJuk6mSFwRcAZvALqSPIUS+Q+fLJioetFrJIsXM7mlXyKA/lrTHomuexnUx7je2e3Fd9r9/uojsXoxgcHM02HRY3ZOr/AKjFQpKkhVZiFuVXdyp2OLjoRkmpbAfTLZCDHYDs5YZppI5QnZPWZM8JHAXIN+dqr4/BvhpCreKngy8CK1XSfFJkg7agnF4Yg5huEql9fwhqubcWJoiJRm+yB7V+anh41MkOSDhycH9GMw+ID6ECm4rDtfsL6UOWbK+U9luR4+B40cwe0wvtCsCdPZ0t9xKeFwU31gPPUiiZYotjTJdtDgKH4nGl6taZWTk9sgxWIJNqds3DiSVEOgZgD4cbVQkxAvZe03joPE07D4WR2DFsqqbnLcXtwDfGn4o26XZmzT4xt6Og7fxRhwzmOweyxRDh1shEcQ8MzDyBqzgMGsMSRJ7MaKg5kKLXPed9YSbGSSzRxqxyRWlI5OQVj137ix9K0uAiZhdyW8ST+tbvxM535UGWYd1Ctv7QaKP6Nc0jXy8l5sf241PFs9MxJA109amiwaDgDb3X4d1WjBJ2yksrapGEi2YW7bgsx1LPe7Md5sdfWpmwsotZTYbr6aftW3lKpYBRcmwFq9JEACbXP609yTXWhCTTu9mf2XjyDlbQ1p8LPeuSbX6RlJ2JvlV73UErlFxa+7W4tryroOwsTnRWG4gEeBF65vk4Pwy+mdTxs6zQ32v7Zpb1BIKdG1ealdjkZe9LTRSiukc0cDTwaZSigEkBp6moxTloMJOpqRTUCmpFNVLFhanSqavVyKsmTJbpGrHjpWyxGKWSS1JeqONxFhS+kMStlXamOsKxG1sfc8ydw51d6QbUCKzMbBQST3ChfReIYkCf7XA71t9Ujgab4uNTlb6Qvysv44Uu2TbIzzqcrm4NiLkZeYy6++jXUSuDGz5sosNd3lwPCr0Gw0DiVOw+4kbm/EONX4sOBIx5kE23XsL11W16OOuXsEbJ2OqCwGp1J4nl+tGI9nKLGw3W9d9W4I+0e4D3k1ZK0mUhqiY3pJsdMVMmHPsRJ17AaHM75Ih4ZVn91H1wQCBVGgAAHIAWAqtsS7YnFueEqxj8KQx6erOfOjlhWXPFtWjX48knTMzi+jqye0L0NxHRZ1/pyMO42Yf5ait0Fp+QVgcEzpLK4nLZ9kYwcV/t1pIejsz/ANVmI5bh6CunvEtRqieOtXh48pdFZ+XGK2ZTZ/RkAa6L7z3D96vbQgSKJnYWRFJsBwG4AcSdwHfR59d+7lQTbI66eKAeypE0nK4/pL69r8oroYcaxqkcvNllldsp9HtkkKWkAzuc79zH6g7lFl8q0sEdqdCgAsKfTGxSQ1jb9ahEmUdq2/S36U3ESDN6Us8qKbud3DfVl0UfZWLHMHb2jog5feNA+l20HldMDAT1kljIy6ZIzfjwvY+V6KJiwzNK+iqCfAAEn9KAdCVOIxc+LN7W6oa3UkHcBwygKL8SW5UcsuEOQcEec69f3/oV2R0LihBLfSOQBmKqLBRZQAotfm28+lWI06lsnDh+1aIGqm0cEJVtuO8Hka5ORuT5PbOxjqK4+j0EtTl6za41oWySix3A/VbwPwolHjQRpVVNDJY2CaUU0U4V1jkDhThSClFAI4UoNNFLUCSA05nsKiBqJ5Ltblp660nNLjGxuGPKVF7DURiqhA1qsCWsETeyeWTSs9tbE2Bojip9Kym28aADQkwwQAx8DYmQRfVvmb10Hx8hR/o/sf5nMSD9FNYFeCTDRWH4hp4gc6udG9l5FzMO03aPnwontSMNGy7tNDxBG4jzq+HI4OyufGpriFAotVKF+23cy1W2ZtXrYlb61rMPvjRveDT4G1b+bq7EdqzhSTToMRv2j4L8amNU3G8jgAasRvcXpckMiwZscZcRi15yRyjweJV/WNqJYmMkXXePfQyRsmMU8JoSn54WLAf2yN/bRgGqlivEz8bev+qezHn/AD0pH0qv1mtQhY6s7y2lOhUb6hEl6dPMFFTZNDMXi1jV5HNlRSx8AKp7AwhCmWUfSynrGB+oG9lPJbDyqjjbzTQ4f6v/ANiX8CN9Gh/E9tOSmtE1Eg69qiOIF6cx0qijXJ7iaiQGyKea777AWpu123DmaoyyXkt3j3a0RmUM4pq0Jewbt2YQYSVjwQnz4CqfQFwmGDaAyO0pAvYFuAuSbC3OoPlExH0Sx/bkAP4VFzpWY6H7c+hCE6p2Tz9KzeZaxpmzwKc5L/R1hcYKlXFisKu2e+nf/Od9czkdb8ZtpmRwVcBgeBFxQ58PGns6DlestJ0htxofiOkRNVcvossb+TVA04VGpp4rtM4hIKcKaKUUAjq9ekr1Qg6hT4jLM4P3T5FR/v0oneg/SDZTTDPC2WVRYX9l135G5cbHhc86R5GNzhSNHj5FCdvoILtAc6c+0BbfXO02pJExSVSrjeG3+PeO8Vfh2yDvNcy2tM6nFPaDG1NsNuUFjyFLsTY7uwlxGltVTkeZ5mo8HtONRwqWfpCANKi+yO10aSXEhRQXaW1gAdazeM26W40Cx20iQdaYk2LdIPdDtr3lxEd/ZkDjwZRmA8xf81bGByTp3+tiR+lch6N4kxzO+4ZlLd4Yf+jXWNizB9RyO7v0FdrFqCODn3kbNBgnuqnmLU/CtvXkSKp7Nk0I5N/uppmyy+P8FBgRFt3Ds8WaP+rGwlj73S/Y8GBZfzVb2fjFljSRPZdQw7r8D3jdTkN7igmypeoxL4c6JJmmi5BrjrkHmQw8W5VQvYdnF6pshG+rUpqJtaICBZKSTXjpe58KjmjPCgvSLGP1YgW4knbqlPEKf6jDwW/mRRAFui65xJiT/wA57rfeIU7MQ89W/PRomqWGjyqqKLBQFA4AAWFqnY1Wi1jpZbCh0D6N41Li5NKp4U6NbjVkVZRhe8h7qLDUg8ANTe1v3oDgmuzfitV+ecWYHS3HypgsyvTHFdZOq8BcCsVs5G6+YC3t6tw3Cw7rbvG9a6LZZxmJfUiNWsx89w7zY1Yw/wAnqR36vEzqSSST1ZY3Ft+X4cuVUy8ZJRfQ7Dyi3JdgPCu8kohj7bkXspHZXizE7h+9Fz0fxP2R/ev71p9ibEiwqZYlGY+25A6yQ3Ju7AC+rGw3DcKI3rI/HgbV5WRfBiE6K4ht5RfFiT7hV/D9DU/5kjMfuAKPfe9ae9JeivHgvQH5OR+yopqRTUK08GtTRlJgacDUQNPBqoR969Tb169AgtepL0l6hCDH7PimGWVAw4X3jwYajyrPYnoShN4pWTuYBx5HQ/rWpvSg1SWOMu0MhlnDpmOHQuX/AKy/2tVmDoV9uc/lT4lvhWpBp4NL/BBehr8nI/YHwfRLDJqwaQ/fbT0Ww9aft3oph8TGEyiIqQVeNVBXKSQLbiNT6nnRgNTg1XUUuhbm5dsxGyPk6CyO+Im6wN9WNcgIA7JYkk3F9w5UY2Ts1sM7RZsy5QyE6dm5Fj3i1aENQraDWnTvQj0N/jTIt2JyJVZbwD2kIJvcA1b2nESoYbxQjrcrq3r4XrQqbr5UxiStgcRmFCul4yiGUaMk8OX88gjYeayNVgIYpB9lv1pm1B180UQ3R/8AEScrgFYVPeWJb/t1VlkwkcWCBSxS341S+Yud1hTPmskfEEd16lIFsJPMovdgAN976AbyTQXo/H85lbGuOzYx4YHhCD2pbc3Iv+ELVLakxxUi4VQcujTkadjeIgfvce7xrVR6KAFsALADQADcLUC1kskoFUuvuaWYXqJlCjhuqAspY+a+gNeRrIR3GqqupkOt/wB69tOYhLDiDVitlHZnPmxNOx01hJ8PCo9li2X8P61BipLmTlp7qsVCfReHLh15sWY95LEfAUVvVbZ8WSJF5KPW2tT3pT7NK6FvXr029JeoEdevXpt6S9Qh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0" name="Picture 4" descr="http://i12.woman.ru/images/article/d/4/img_d49f9231b654ed78e81524e82cf858e2.jpg?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20" y="548680"/>
            <a:ext cx="8873288" cy="590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762000" y="838200"/>
            <a:ext cx="8686800" cy="257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Больше всего информации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получаем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 помощью …</a:t>
            </a:r>
            <a:endParaRPr kumimoji="0"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8" name="AutoShape 4" descr="data:image/jpeg;base64,/9j/4AAQSkZJRgABAQAAAQABAAD/2wCEAAkGBxQTEhUUEhQUFBQUFRQUFRUXGBUUFBcXFBQXFxUUFRcYHCggGBolHBQUITEhJSkrLi4uFx8zODMsNygtLisBCgoKDg0OGhAQGiwlHBwsLCwsLCwsLCwsLCwsLCwsLCwsLCwsLCwsLCwsLCwsLCwsLCwsLCwsNywsLCwrLCwrLP/AABEIALcBEwMBIgACEQEDEQH/xAAbAAABBQEBAAAAAAAAAAAAAAADAAIEBQYBB//EAD0QAAECBAQDBgQFBAEDBQAAAAEAAgMEESEFEjFBUWFxBoGRobHwEyIywRQjQlLRM3Lh8WIVorIWQ1OCkv/EABkBAAMBAQEAAAAAAAAAAAAAAAECAwAEBf/EACERAAICAgMBAQEBAQAAAAAAAAABAhEDMRITIUFRIgQj/9oADAMBAAIRAxEAPwDaCdHFEbOjivNP/WZ/+Lzupct2mc//ANsgd657Z2JR/T0L8YOKeJpYdmLk/wC0U4sUvMdY0zZmcHFITY4rGjFSmuxinFbmMsSNw2ZHFFbH5rCQsc5orO0Arqh2B6jdCOkYgWNh4+OPmpTMbHFbsB0M0jnpByoG4w02qpsGfHFFTQOtotGlPzqHDmAd0fOmsQkMiIgeCorYicRVERo7Eh3snsfUBDLiiQ1gvQo0u11nAHqoL8FANWOczlqPAq0Dk8FbinsVTktFBHl47SKBrxyOU+BTmzLx9THjuzeivHMQAdil660yqy2vUVQxdgsXU5Gx80eFijTupM1KtcKOaD1AKz87gIzD4LjDce9veP4StTiPBY5b8NCyZqiCMqGXwybb+qE/pmb6gp8aPFhisRjgOI+ZviNE3JraF64vTRemMmlyoIWMsOjh4qdBnQd0VNM3U0WAYmRGVXIcddzJvBPbHSUAUpQG+91IMmw/pp0t6KIxxGngpcGPVMqFnyTsGZMt+k15H+UCJMgGjhlKsXPWG7b4mWOhxG3bUw9aWpmzeSE1S8DjfJ/1o0/4ofuKS81Z2reRaG4jjmpXyXFP+vwr/wAv0yv4O+wp1+3qp0rLG1rcBp5X/wBqdJylbOoeQuVYQpC/rt3GmyzZOKI8OAW9PDrWlE97T7/wpxhU7vYUWIz3ZTZdACVGilSInv7KLFKUZAHJlU8hMLFhhtV0PSDE7IsYaXHifEo0CciM0efGqD8IrvwigEtJftBFbrfyVrK9rf3NI81mBBSMIogaN5K9oob9HDobHzVnCxQcQvLCy+ifDjvabOcO9HkxeCPWoc+CiCaC8wgY9FbwcPAqwgdqv3NPcQU3Ng6onojYyI2KsHB7YMGod4KQO10LifAplkF6TbiYquZysbLdqYbjTNTrZW8DFmka1W7EDpaL1zlHrRwPBRmz7eKIyZaU/NMXi18LaDEFF2MRS6rvjDY0UacxLI0nMBQanZM5pE1ibfhh+2UFsObOSjasa4gWGY1rYdyBKYk8bqLis98aM596aDjQbnrc96bLhcz2dabXho5XGXDWvqrWXxxvELMwRZHMK2lb+9llaM2ntGwgYm07hSDNtWCiAj6SVWzOMx2aOqPEp1Nk2oHosxNDj5rzztXirYzwwXhw9x+px1I5DSvVV81iUSKyjnuAOobZrup17lBMQgZaAdLlUivrI5Jp+IlNmWiw0CSp3RwLXskmtE6ZtMIgV0or0SluiiYDDGWyuiFOrKlXFg+/JV0eFRXkWHVQ5qCEskUgykiw/fvoor4StIoCCWKbLIgthJCApwhI0OAl9GRXNlURsorWHLorZVCmEqRJojZLkrmHKI4leSPFg5Io/wAFyTTIrQiUXfwiPEPJGZfh6A/DFqvwiaZRamC0ZB0gQo75MjZbGJJ8lHfJclvTUjIOgHcIboR4LVukaoUTDBwWs1Iy/wAJFYHN+kkdKq8dhyG6QWsFEBk7FH63I8PFIw/WU58nRMdLlbwPo841G/f5BAizL4n1ucRw2XPgELrW0WFbY6FCU6FCtohQS3enlujw5hlvmA62HnumFJ0CH76BS2st66psm2o25EKYIdqooSTIboWqosXlaXC1TYd1BxWWsiIYlkQkODRXYigtzp91GmnNa0kcCP5Kk5aRCaWJPVV+LuOm5tTgrLRF7DYbIZ4bXXvU+ZSWowqVDYLBazQuKDkdagqLzszdllcuZdU3Y5v5N1flqqjnsrMSm2QW1cbkHKB9RpwG6x+J9oCT+0cN9P8Aa1OIYQYr3EkiuxAIpsOP2VceyY3IHGl/NBjxMYZ97iaOvr8xIHgpcviJBuc39tSPSnmtNE7GtNxEiCvM046dVVT/AGQisqW/mjgLO6XsfFI0OmPlMXYaAm+16lXEvMNdp/lYqIx7Tlylp4E5Xf8A5JHLQrsCedDOpFKfpNe+x4+qHFjcz0SDDqpTIF1kMP7RFtM9b73pXuFui0Ul2ihuIGYVRoDlei4hSnFSGywGqZLzjSLEe+ilBwTpIm2xggDgu/C5Iw5LoCNIFsB8AcE0yoUui7lWo3IrnyYUd8mrdwQ3NQcRlNlN+D5Jr5RXGRcLUvAbmZ90pyQnyi0JhhRZssbqaIcA9hn4kogRYQAQsXx5jKgX6VNOtNFksQ7RvfUNbT/kbDuCXgM50W8/NBtv4NOoqqSYxAkaAjvpbu1VRFiE3NSeOncOKk4fIRIpGUHrQm3Ea0HRNxonzvQaBNPqLanjTypRx5BTgIh+lp/7qW2sefJabs/2Q/VF9b07tByBWql8BgsNQwA8ft05LVZrrZ5xAjRGG4ynrlPW3Cy1GBz765Yhq0jcguF6V/ce9akyjCKUFPJCZIsroPf+kyTFk0MMNR5+GMjq8FYCDS3DihYhD/Ld0KZonZ5LMPo80Nq86i/moR/Mid4Cl4hDOd2wqaj+E7B4BL22rU2HRCTpGStmkhQHUFzokr+DIuoElz8WdtMJ2Oh0gC2t1eUuoHZ6FlhCqsXhdK0cT2J3JCc4Lj4irZqZohKVFIxLYRGjVJ0y3kvP8Z7VfDs2rnHRouf8dVlcT7TzG8RrP+Lbu61Nj4LK3oMuK2eqYs6A9ri9oNAdKZuNK1WLm8PgOBdCiAAFwyuoaUcQHCo0NNfNYb8fMxavaYpaLufo35dyW2t9lDY+Ns6JYE0BcaClzTYUHS3JP1SZF5oo2olDUimUgkHSlaV0pzCH87NL8v8AWqyn4qZhm7ojS4A/NUEtIoCMwuCNxqpsvj8wD8xzUArmA0rrVumtO9K8ckGOaDNPKYxFYd6cDWla8gStJh/anY2PDc9K9FkZPG4MSgit+E42/wCJrz0Gu9Fc/gGH6Tw7lF+HTGmbjDMZEQWsdx/HJXEGICvPcNlnNfZ3Pw6fbmtfJE2NaJoy9FlHwu2pxCHBfVGIVSAMtXCnkIb1goG8qNMRw0VJSmo1Fl8VmC7nfb351U5TorGFixjtU1lmgk6W/wAhY7Ee0MV5IqAK7V8CpUzJFx/bxO55ch04KM6WhQhU0tqXH2EqkPwZUuY5/P0ToOGuJqaNbe9fS1/JNncYOkBlaXLiKAAb08eCqpeJNRmxHwyS2G0xIlMrQ1tdau11r/8AWuyrGEpHPkyQibHA8MgE1IqW7upSxNBTStgeVVoZOdhVIbSjdXWpXgDvTfqB08qn5WagPMCK57HtDXOh52lzS/5gHZSaOpemoB5oUgyM5zYbYjhW7dxUX79zdF4H+ir/AEx1R7lBxWGAKGta614m/IHmpLcSbsV4TNumoP1PfQ2Jrx5m/BWeD9oYjaF7xSwNNeWbcDnp03VwkkUjli3VHszZwFGhxqrHYbiYiCoPgQR/lX0pESJjyiXjbpk7DqwjkVyVKkxm1aVXaOd+M8inZU53C+tANc1dKc1rOzGBCGAXD5zruAP2hSJXDh8VziNDQLQQIVEiVnTBJKxzYISTsySc1sZKQ6NAT3hPhigSoic62V0dpWS7QzbgCGA15h4Hjlut26Gqeew4OrZSki8Gjx2egRS4loFX6xDW1z9Nqju/1ZdlOzrHRHOi0e4Ea1NzfNQi61E72fzEmlTu5xoBTgaVtT/KjYe4QXgRLEGgdt5mtLb6+aeMqB1p7LLtRghMlELR9LWuptla4EgcqVWMbJvbmMu6I15Y5pLCa5X0JBI2NG25Besy08x7KGhBGU7tNbEFZGc7PxIDnfC/NlyS4AU+IzehBPzDzXbicZKrPNz48kZWkYeWlZyNHD5rMQITIYLw0fls/pgACgHM3uVo8E7PNiTVKWbDJfwu4ZB74KTK4bMF3ywTQ2DnDI0czvxtyWz7P4cyWYauzxHmr3DjwFdhsmkoxi7frEgsk5p06R5z2m7LmXdVorBO27b+ijYb8SEBlJdD25dF6Pjr2xLUPhXuVTI4axpAGj6Nc3UAtaBns0UqQa1rqvOnR62OLStkSRmOPvvWrw2JYKtjYH8M2uNv4UvDwW2KmlTKNpo0cu5SgFClFPYFaJzSGOQIpUt7VFjosyKqfNQQs5iUSivZ96zk5Ac49bKEkdMfEUk7OU0us8+C+PFDSdxbZteW7vRbSLhWSG55bUgHK3cup/lMwTBHNo4tvqa2vrzJudOFEY0madteFlh3Yxn4dzaXcwi+tSLErDw8CD2GGWsa5tWnObhwJFjQgGxuaL1uUnXAAEfblrXis/jmGw4sUxIbxCiE5HgkOa8hrXCw0dR7aHn0XfiyQqmeVnw5LtHm0n2ciQojzEiiIDYua5zmvpo4uP1Dh1V/gGFB0zCFD8n5j+AAbRviT5Kb/wBKIOX40NoFRmOckm9flyAfpJArenJW+ERYEu0hri97qF7zYuoLa2A4BPLJjjHx2JDDllK5KkN7Q4a0ggNLqgmg6UF9l5nO4I6GfmB50qPOoHnt4+lTmKOeaNaRe4NL94O49VXtkPi0F6G7ho4XsLUB0IIIrzFL8Tn74ej1rj7spuz8BzSKB5aTcipA0/bc+C9Aw+EaKNh2ENYbDgDTfrVXkGFQJNsfSDwApT3gAk6AEnuuo7CmYi/8p/SniaH1Tp+EmrZFkBUVO9z3mqs2hQ5GwCmVsgiswbm3SXDVJawUETC9PcVGJTsnBWHDkxzUxrk+qQegEaCCqaekGuBzDY6VqbXFdq092WgcUF8OqAy8MpL4U5jqhxtQ10vXQHha+ovYCqPLysTOXNcG0zgANaKmtnO47kf6Au3SxrZCdAcFkPaIEeA8vILjkyhopzbc9dRXW9UQi7r1qQb61AAtT+3zPFFdLvKaZY7rOwpo5BNSK1t06++iupfIRprcj37uqyFLAe7qzlYfCy0RJu0FLKhRHQKGytMtkB7EzRJMUmFZwlXwFNguRiCQSIFCmSpkVyr5hy0gQKacbU0TYUqDRSslSiMbp4qVFmxsSXBpUaIMzEtlbYcePMqwitsozoXd5+vvRM0BP0rg46fweXedPLdDdDaQebmu3rVoaAQejQO5WAlbrrZVCmNzRSR5Vjm0LTWpvUmxNSDepB4chwChtw5osG1vnb/xdSh8bW6rUmTTBIrOw8kUULD6uB0sW7VoTYHoLK2lJENHNTYctTijhlFkhHKwbIScU6qG8ogoVU2d/pP/ALa+FD9ksyI0VBHEEeIomQH4BkogIsp7W24quww/KOisQUEhp7GHL7KSdmHBJYX0DBNWDlZDeFbTUllJLdDqquI1PJNIXHJN+A2p6aAp0nB3PckSsrJ0rIlE09PMK7EDjdDiyg4U6J+DJrKipD+R8v5XfiDgfBEe0hxB2RWwrJKY7ohOitO48aJpapEaUBQRhtNKjpZa2Hz9Ow4VefvZTIQooogxBoa9QE/NE4NPiFkxX6SiUKIhiI7dnn/KWfiD5I2CgrVMl6UVe2Ipsq5FCy0PjlVky5T5lyq460gwEwIjUJjk8FIUDtK6Yfv31Qg5SoRTCMD8PgnNh8lIDV0BEAIN2THiikZUN493WMR6JFPchuKVlEhpCC9ye56jxHoWNQsyly6gAqbKixpwTRJZdAJL6nU2e7zJP3Vk1V0CBkfTiA7vJIPorNiyRm79CZeiS4kiTonRJ2GQRm14hw+ypYtKmhBupcxLH9J7jcKC29QRcJpSb2Njgl6mcIU2VmAABwP2qPv4IBgDaviguluDiD72SXRSlLZesjJr4vRUYfFboQetkCLPvH1kNHf6lHtEX+f8ZZZszi6mpt3UCMSq2Um2ncKcIq0ZJjTi14O+JfT2EUIcN4JRwmROXhzKufD5IwKRCNCciO5iE9qkuZ75IL0Gh0RXs5IZhdylPNaJ1fJLRW6RFDncT6+qE+CSrAMqF10NDiC0VRgOXQ0hWRgphhhbiZMgAqXAenZAkWoJUZuyQ1ycCogauk04+aYWiVVMeo/xiufH4hYKOOQXorjyQIrkrKxAvKjPKJFeornJClBmK3lG/L1VRLtqQrwCluCvjRxZ38ARx+YP7R/5H+UWGUOJ9fRoHmUVhWe2GK/lEhqS4HJIAJzgCqyNDHxHU0rTyXYuIA6VJ8kOBzTSkmGEHH1kjKELLWnX7J7jZNLLjxSjJ0FbDXDLg7LrBdFajQjkyBFwiGf0gHiPlPkgvwoj6Yjh1o5XK4UHjQVmkvpRNlY7dHMd1q3+VIZHij6ofgQfWisnILil4VpjPI5bQFk9+5rh3H1RmTbTuEM15IboIOoC3oGokwRUD4l+iAJb9riORuE1zHDUV5hG2FRQdrhvsnNAPqVXRIoGtR1sjQpxpQ5DuDLAJ4UWHMgo3xAmTJNMJVNyri4iATmBDdDRCEi1BjJgxCSMJdK4HFAcaYCG6EVKa9PcAsayDnpqmxIIdyPJSYjKgqGxxBoUDV9RDmJR40Gbpr4KvPvktPqhRZZrvqaDz38UOIe51TK/CoV67BWYKbBlsot5pOqNlWPhy5Lk/AZFanifSg+yfCTCbCifBSPZ0LVEkBJIDn6pLWIVj2ReAPQkeoSbM5fqBb1/nRXxhKPHlrGngdFnje0x1mT8aKz8YOIRZecBKhR8KY4mxYeLSR5aeSZ/0qI36Ylf7gPVtElyRaoNbLprwiNes6+ZjQ/qhFw3LCHeRofVOk8dhvOXNRw/SatcO43TLITeF/DSNcukKuhTHNSGxU/Ii4UFehF38Lr4qZWoWCkcbROaNO9Cbr0RQd0BmgmVcLE5hsitKNCXRHMIbqFMYYw3y0PFvy+itgAuOag4phU2jOxMJeP6cXucK+YTGMmW6ta7+11PI0WidDTDDSda+FO5/Stl40Q/Uxw8D6FTWxTwKeYa5RMlQkmmc+Kf2+i78Y/t8wmlyQiI2BRHApLodVIoBQqJ7UNPBWGORm8FCmG77hT6oEaEg0MmchXFQi0UWAaGilAopk5I7ROokE8JkSAOghMEGmikkJrgtRuTBVPBdRPBJag2SmRiiuc11hYpJJxKK5zfmPh4JzgkkkLgXsUebwqFFFIjGu6ipHQ7JJJGNbWitf2eez+hGe2n6X/mN87jxTfxsaF/XYKfvYQR4G64kkl4rRWEubqRYy0614BB16o/RJJNF2hJKmDe7xRITkkkQfCQ1ycHJJJiQ5rk7MkkmAcL0mvSSWDQ/MuUSSWMBcwJohpJJGyiEuBySSxhFyTSupIGCNCflXUkwGRIsNcY5JJKtmegrXIjSkknJs6CkUkkRGMSSSWC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://lekpravda.com/wp-content/uploads/2012/06/g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720" y="3356992"/>
            <a:ext cx="4608512" cy="326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easyen.ru/_ld/39/40096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04" y="548680"/>
            <a:ext cx="8640960" cy="577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ru-RU" sz="4000" b="1">
                <a:solidFill>
                  <a:srgbClr val="9E06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Информационные</a:t>
            </a:r>
            <a:r>
              <a:rPr kumimoji="0" lang="en-US" sz="4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ru-RU" sz="4000" b="1">
                <a:solidFill>
                  <a:srgbClr val="9E06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процессы</a:t>
            </a:r>
          </a:p>
        </p:txBody>
      </p:sp>
      <p:pic>
        <p:nvPicPr>
          <p:cNvPr id="24580" name="Picture 27" descr="lan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728" y="4509120"/>
            <a:ext cx="17716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8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264" y="1628800"/>
            <a:ext cx="25443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30"/>
          <p:cNvSpPr>
            <a:spLocks noChangeArrowheads="1"/>
          </p:cNvSpPr>
          <p:nvPr/>
        </p:nvSpPr>
        <p:spPr bwMode="auto">
          <a:xfrm>
            <a:off x="6558136" y="1124744"/>
            <a:ext cx="387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 dirty="0" smtClean="0">
                <a:solidFill>
                  <a:srgbClr val="660066"/>
                </a:solidFill>
                <a:latin typeface="Arial" charset="0"/>
              </a:rPr>
              <a:t>Обработка </a:t>
            </a:r>
            <a:r>
              <a:rPr kumimoji="0" lang="ru-RU" b="1" dirty="0">
                <a:solidFill>
                  <a:srgbClr val="660066"/>
                </a:solidFill>
                <a:latin typeface="Arial" charset="0"/>
              </a:rPr>
              <a:t>информации</a:t>
            </a:r>
          </a:p>
        </p:txBody>
      </p:sp>
      <p:sp>
        <p:nvSpPr>
          <p:cNvPr id="24584" name="Rectangle 34"/>
          <p:cNvSpPr>
            <a:spLocks noChangeArrowheads="1"/>
          </p:cNvSpPr>
          <p:nvPr/>
        </p:nvSpPr>
        <p:spPr bwMode="auto">
          <a:xfrm>
            <a:off x="6630144" y="4077072"/>
            <a:ext cx="3711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 dirty="0">
                <a:solidFill>
                  <a:srgbClr val="660066"/>
                </a:solidFill>
                <a:latin typeface="Arial" charset="0"/>
              </a:rPr>
              <a:t>Хранение информации</a:t>
            </a:r>
          </a:p>
        </p:txBody>
      </p:sp>
      <p:sp>
        <p:nvSpPr>
          <p:cNvPr id="24585" name="Rectangle 35"/>
          <p:cNvSpPr>
            <a:spLocks noChangeArrowheads="1"/>
          </p:cNvSpPr>
          <p:nvPr/>
        </p:nvSpPr>
        <p:spPr bwMode="auto">
          <a:xfrm>
            <a:off x="0" y="4509120"/>
            <a:ext cx="3704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 dirty="0">
                <a:solidFill>
                  <a:srgbClr val="660066"/>
                </a:solidFill>
                <a:latin typeface="Arial" charset="0"/>
              </a:rPr>
              <a:t>Передача информации</a:t>
            </a:r>
          </a:p>
        </p:txBody>
      </p:sp>
      <p:sp>
        <p:nvSpPr>
          <p:cNvPr id="24586" name="Rectangle 36"/>
          <p:cNvSpPr>
            <a:spLocks noChangeArrowheads="1"/>
          </p:cNvSpPr>
          <p:nvPr/>
        </p:nvSpPr>
        <p:spPr bwMode="auto">
          <a:xfrm>
            <a:off x="221432" y="980728"/>
            <a:ext cx="3166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b="1" dirty="0">
                <a:solidFill>
                  <a:srgbClr val="660066"/>
                </a:solidFill>
                <a:latin typeface="Arial" charset="0"/>
              </a:rPr>
              <a:t>Поиск информации</a:t>
            </a:r>
          </a:p>
        </p:txBody>
      </p:sp>
      <p:pic>
        <p:nvPicPr>
          <p:cNvPr id="24588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48" y="1700808"/>
            <a:ext cx="2895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40" descr="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872" y="4648200"/>
            <a:ext cx="2254696" cy="208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data:image/jpeg;base64,/9j/4AAQSkZJRgABAQAAAQABAAD/2wCEAAkGBxQTEhUUEhQWFRQVFRQUFBQWGBcVFBQUFBQWFxQUFBcYHCggGBolHBQUITEhJSkrLi4uFx8zODMsNygtLisBCgoKDg0OGhAQGiwkHCQsLCwsLCwsLCwsLCwsLCwsLCwsLCwsLCwsLCwsLCwsLCwsLCwsLCwsLCwsLCwsLCwsLP/AABEIALcBFAMBEQACEQEDEQH/xAAcAAACAwEBAQEAAAAAAAAAAAAEBQIDBgEABwj/xABPEAABAwICBQcHBwgIBQUAAAABAAIDBBEFIQYSMUFREyJhcYGRoTJCUpKxwdEHFBZDU2LhFSNygoOiwtIzRFRjk7Li8DRFhKPDF1Vkc7P/xAAZAQADAQEBAAAAAAAAAAAAAAABAgMABAX/xAAyEQACAQMDBAEDAwMEAwEAAAAAAQIDERITIVEEFDFBYSJSkTJCoSNi4QVxwdFDgfEV/9oADAMBAAIRAxEAPwBS7kB9dH3hefizpuiHLQD65neEuLDdEo62nvnKzvCGDDkjQUWJ0TWkmePZ6QTqAMkLZ6aKcXbZwPBLZodWZkcY0edEdeElp25JlU9S8Gw9oRVtTI8gSDMeKqlFboaVRyVmSijyU5S3AkRDMitfcFiiOLJUctzJDEQ8xc+X1D22AZWZK6YjQdDTjk1CUnkOlsBtiyKrluLYXGLaulSIOJUxiZsVRJsjQcgqKJQxISlsGMdxvS0+S45z3O2nHYm+mQUyjidZSoOobEDroLK9KVzk6hAZi6F0nEVGPoRAVuYia54sKFwmw0P0cEoEh47Fy15vwUpwy3PplHStiAULHQ9kaT8mscAQRmFTFEM1yQOEt6FsUDJclbsKb0I4huip2Fs6PBayBkil2GN4haxslyVOw5vR4LWNkuSh1A3iPBGwMkfHTo837ybXkPpoj9Hm8XLa8jaaJDR1vFyHcSDpItj0XafOch3MuA6KH+B4DJEbxSutwOYSSrOXodUrexgcT1SWVG2+TtxU/wBRRbGf0mjYZWlhBFjs7FVbIVbsXiLIpLjEI4sijfcBWyLJM2FIPMf5tS9jegGSLJUTFsFxsOol9jA7Yuam9gsDx0VwSndSzEwugeKk2p3UFVMsgpLgpZVAxpltLQJJ1Qxpj6ipMlyTkdtOOxY6kSplLE46RMwWF+J0uRXXQOLqUDijFuxdF9zjx2A204TNiIqlpUUwNHZabLYhfca2x9P0SjbBQtkeQBa/euepHe48JJIQ4rilRVu1Ybsjv5WYJ6uhJeKJyU6rsvAzwjAZQy7ppT+u4JHNjR6SC8hhwd32kvru+KXJlV08F6Kn4Q705PXcipG0IcA78HPpyeu5NkK6EOAd+Cu+0k9dyOQr6eHANJgb/tJPXcmyFfTwB3YE/wC0k9Yprg7eAR86h+1akxOjJHPnkXptQxDc6KyH0wtiHJF9LXQEga7UMQ5I2GFVlM0c6WMdoTKAHMS49QRTh5YQ4cQkasx00zBxUpEhad3FGUthorcYx0gsVO41ikUeRTKQLFMdNks2NYYij/NpMtw2Bp6DmJ1IFgqGh/NXQy3NYCbSc0prmsDR2DSEbO4MkkCwWsU7TuKpKxbRtGqe1LJM0ZINoWhSkmPFodUVGbKM2dVNFjqQpUyjRJlIU7YthdicFtq7OnODqSkR809Su1uciewA2JOxEQkjRSAyMrMkLbmvsazRzCnTRNDnHkwb6u5clVu9itOCe7NdFhjWAABJiX8DjDqcFpFtiKQGyx1EOCOKFyKnUY4LYoNyl9IOC2ILi+unhi/pHNb17e5MogyE82PxfVxySHobYd7rJsBcmAvxOoJu2njA4OeSe2wsjjE31FrdHx6A7lz7jWRezAB6A7kLMOxezAB6A7kLMbYrrdGWuYbtHcslIKsYTG9GWtfYCyrGtKIJU1ItwGGemPNu6M7W8OpNKspeQRptFjpNaUuLdW6nJ3KxDmDJSHK9XmuTIBREzmrMYaNb+bCn7D6Katv5tMjei6D+hW9m9ATWcwpgCYx5OV1Ii4gkUWRVHIRRJwR5FLJmjEIomm/alk1YeMXc3OGR8xefUe56VJbF5iSooybI04oi0gau/pVc87rNkLgeaepdbjueepbATUzQEyt6ZIVs9KzJLbcN9j6VovqspWFxAyHsXFNfUy9KSUQTF9MaeK4Dtd3AZrWuCVdIW4VpxWOceRgaWn07oXUSOVWTuh39Lq7fSxeuf5UupEe1b4Iv0xrBtpI+yQ/yo5o39bhFL9NqobaNn+J/pWzRv6vAjwmQ1uJSyyRiMtia3VvrDbtuu2Mb0riwk8rM17qONnlEAdJskwLZAEuNUbDqmaMEfeCOAuYv+nM26i/eC5rx5Kb8Hfp3Uf2P95C8eQ/VwQdp7VbqNvrfgteHJvq4BazTaueA1tMxo35kkrXhyH6uAeWeWaxfCWkbd6RuHI6vwH01cyOzZGObfeRkl+ljJs5j1PG5rXRkE8AjayN5YiDHWSD2ZLPUKKAURk6izCg5hdyYS7B3B6tztRMrG3CYZTySG1zbgrXnUKba5mLNXIqyaJNOwNDGbFPkriqLsSp2GxQlJXNGLL6Jhv2pZNWGipXNxhstmLz6i3PSp+C8zJUihJk6pYURY++69HpEeX1zFvmldzR519gULNARW5MlsC52R2SS2419iFdVP5PV13aoGwGyV009xJNpF2jeENc0OcLkrhqt3sdVKmrXPo2G4cGMuAoNF20iyQJQXKHjoRsa4LNGeCKBcTPwt7ZHyMe9heLO1bbF0xryUMUT01lcRVdDc/nXvf8ApOJCm60n7LqmvZBlLCB5ngkymNaJu5KEbkrQyBJILJbBKS0JbB2JRNbdCwdh5Rxx2RxBcpxiljeABa/BFRM2YvEofm8g22OwblSzaFVrlQxNtkMShIVQLCiomBm1I1UXEIzZWt5MKeLuEHqatpaAmswBbKhvJJbO4QUTN1CmS3B6FD5cjmuiMTnlNoogm5pT4K4uo7E6aTmlCUECNR2LqKfndqWUNh4VN7G2w/yF581uenTexdZBIe5xpTiibGT7V6fSR2PL61i9zhYrtcWedcHYULGTKXNTWFZF4StBK69vMNuCV2Qk3saDR2drGNuCctgC86pZs64T+nY2FNjhLbfN3kbjkkcomvVb/ScdiX9w7wS5RG/qfaQOLtG2B3gjlEH9T7SmTSGMfUP8EycRXKf2gc2lUO+B6a8WLnP7TLxQfPJJZGhzYtbVY2/AZ+N0lWeMlGPB3UYucMmHDRVnohT1ZDaaJNpZftXI5sklImMPefrHIZsZJnfyU47XlDNj2Z38jH0ihqMOJXPg8o8mVwHiiqrDgjPVVFO12s2Z9xxKvGuvaEdJ+ULq/HJJCGykc3erKmmroCnZ7lLa9qV0ZFdWASzE2WskdGQyqwJCvYhpzGzgTFezil05hygSFWw70MJhygXiuZa10MZBvEkKhlrXQ+o30nRJHxCN5C4QOtMfEI5yBpQJtdGN4WzkbSgSY+MG9whnIOnAaw441otdRcWy6aSLG6QMQwYc0Qkx5iOMjZIDqMUY7aVelUlE56lOE/II+sZxVteZLt4EPn0YQ1qhtCmR/KMaOrUNo0y2hqGyyNYPONkNSp7J1acFHY3VNouwHMJHKUvZBU4L0PKTCY2bGrYjqw0dhdwC0ZFK4XDkDyYS5LpmzBJsHctphyFlXgrlsDZGdxLBXgE22AnuCZQA5HdE6mFlO0awa651muyOtfNTlCWo2yymsVYcfPIvSC2DBkjNN0lH2R8PimcUSU4BEekI+yPh8UMRtSISzHAfqj4fFDFB1Ik3Y2AL8kfD4oNIommA12kUoyjhy4lGMY+2M2JvnspN3RFFxjyBNmYxujfrF5aQCu2hUjaxzVqbe4pXUch5Yx66wbs7dA12euVtg5M9rHitZGyZ3XPFayDnLk9yh4lCyNnLk7yp4lbFB1J8nuWdxK2KNqT5Pcs7iVsUbUlye5Z3ErYoGpLk9yzuJWxQdSXI10cwaesmEUVzs1nZ2aN5JU6s4U1dlKaqTezCNLMBfSTvjDjI1gaXPANgXbj0paNWNSO63NUU4vZiHlDxV8URzlyc1zxWsjZvk9rFGwMmaLQ6F7KmKZzCWB1yeiy56tSFrAbk/B9gqNI478xrj2LlzRXKXpAz9IZD5MR7UM0LJ1fURpR6YTNaGvpr23g/FHWivZOPc+4FjtNH76Z3eFtaI39f7SiTTY76Z3eFtWIb1vsAqjTj/wCM/wDd+KGpE2Vb7BTU6bt308n7vxTZx5Cp1PtDqTDWE8pqC7hcZDIHNc8pNnfFJIKMXABLcYxk9MTkXOsDsuPgm1pW3OXsaV9r/k9HTuGw3/SHvCGrfyhu2a8P8hEc+r5TbdIzRyiwYSXoY0bmSNu3MLSiUg0y6aiblmEuJW5fBSR8QmxBcV6XUcYgcRa9k0E0w+T5C/avWXg82XkiiKdWMeWCeQCeWAeWMeWCdWMcWMeWBY8iYc6MaOy1sojjGW179zG8T0qNatGmrsrSpObsfoTQ/R+GkiDIWj7797nbzdeS5SqyyZ3tRhG0TCfLVUsjiZCwAOlfrvO8hvHtsuvpYfXfg5q8vpPmBwCoEBqHRlsQsNZ2V7mwsDtXbqwcsUzn05Y3FhVBDiwD7rophDPm0dx5oXkyV5NnZS/SrGihw5g3BbFD3CmUzLZAXRaVjIGkp+hQwHuCyU/QhiG4HNT9C1jZC6ppxwTJGFDqZrntDsgTmmQpdiVfOHgMOqwEADiANhK0nYKTKHcs7MyuF9wOQUcjoWNvAS+kzTWI3L4qZaw1z0lJlsQS3HiYiVz2SOa17mjWOQXXe0Tig/rkvkLpqZ7/AKx/epOfwdKRoKHCn5c4237VPUdymKAtKMMLYXEElWpP6lclPxsfNjTu4FennHk4nQqcHDTu9ErZx5Bo1OD6r8nHybslZHVzPbI0jWENthGzWN8+pcfUVpP6YlqVJRd5mi0o+TmlqbmMchNxA5pPS3YuOn1VSm7PdHTOjCe58l0l0OqqMnlGazN0jM29vo9q9Ol1NOp42ZxToTgZ6y6CJ6yBj1lgnbIBscsiBqx5YA20awCSsmEUY6Xv3MbxKlWrKlG7K0qTqOyPvGBYNFTRCKLmxjyn+dK7f2Lx25VZZSO/6aaxiaGnl5uWTRs4Ku0URtKTEc+j9PPUCeRvKuaLN1vIb1DeVLWl4XgsqSW78jHF8LgnYBK3XZHzhGPJJGy4G1GLflMD+T4hjmglYeWqRAI4tZzmxg88MvlZo6Ny9Kl1ELKNzjnRluzFuYQbEEEZEHaOtddznsfWdHNNhyTI+TN2tAyXn1FiykXJbIcN0yvsieexSyQznNftLm6WPBaRA9wvnZH6eSTr1b2UGMfpjEdtPMP1fxWvAdVanuLKpdLIPspfUKF4B1Z/awKbSun+zl9QrWibWl9rFlXpPAfMk9U/BHBcm13wzPYhj0Z2Nf6pTKmuQdw+AOhxlpdqnXu5wtlfbklqUXa5WlXu7WNMABkS7wXFex2+R9MYb3EsdibDnAeBXTpy9o4+5pN/qRa2l4EdhCXFllNP2VzU5AKCRSE1dHzx9M50zrWtrb1faxzqLVSTXJo8Kj1CA5t78FNqJeKbNxh1NrR3IYL9OwLJIaSs7GY0sljaTFrNI6LISlbwUoRTabMt8zZwXLqyPejSp4+C1uFhwJa0kDaQL260FVkF06S8mr0GxHkXGK+RN2jgd6tRqvKzPN/1Dpk45xNs7G4tbUmFr7HfiuiUVLyeMpuPgJkomvbzS2RhGbTnkueVFx3ReNVPyfO9JPkxhkJdT/mZNuofIJ93YqQ6qcdpCVenU1eJ83xXR2WmcWzMLTuPmnqO9dkayl4Z5k41IOzQuNGn1ClC8mQ5AI5nqKkrEDTXNgFel9RwdV9IRQYQ+WVsTBd7jYfE9CFeSpq7B0qzPtWB4TFQwCNubj5ZHlSP4dQXizm6srs9J2grIZxhx50nY3Y1vWldTgVU77sIGu/yW63S7mxjq3lLZy8jbIKiwwnOR5NvNHNYE6gK5FsldFHkXtHQ3Mp9kL5IVOIAMJYwnI2vmSmi0K1I+IY9o1Uco+omZq8q9zst19gOWW5e1086U1jFnnVoTg7tBeidLdzstgXP1tPEbp55SN3hFA3eF50Ync3YdTUoAyCE4oCYC+IJLBuyh8Q4LWNdgssI4IpGuAz044IpAuKKymHBPYVgOHYQ+WUBjRzSHHdYAotbWAnubN2Ev9FS02WzRhm6LMve779Jv7VR9XM5uxpsLdROZzQ6w25Na13eM1u4k/RL/wDNgnfJ/krqWTapDZXjL0itGo77l5dNFLZsXYZKd+Z3kpavnYvSSsPqaY8Fz7nSkEvneWkC4vwJQi3cMo7AU9DZl966GtidOVpCsVN3W37FPTsrnpwrH0HRvCaiBwdzXMeAXNvmOGRUU7Ml1FWM1t5HdXC0HWdTgkb2ix8E11e5x5ztZivEpIJQA/lIiN5aSFdVjmnRurA+HxzRG9PUMkHoE6p7inVZEtCS8D6DSi3Nq4XR/wB4BdneNizwkMnODGFXhsNTF5ssbh0HuO5RdNxd4lVOM1aSPmGlmgroQ6Snu9guSw+WwdHpBVp17u0iS6bF3ifPi4LsSO2+xKnqGtdn3rroHl9az6jodhIgjE723lkFmDeGmxC83rq6nLFeEdPSUnCOVt2amiw9znaxzcd+5o4BcO72Omyj5GRpo483kE8DYDuVFBIRtsnHUukyjLB1849gyCdXfgVq3kGlwx7/AC3yO6Lhre4KbcmOlElFhYbsjaOkm5S2bGyS8F/IO4sCDjLk2S4Asawvl4XRmRovsNr2sVfpqmlPJslWhqRxPjldXSUM0keRc02J3EWyI717rx6iCkeRjKlJmhwnSCUxtdq7eleVVSjKx1wcmrmjo9K2hmrJE8m+WrmljZiTqzju4nJMaZ9nJ6pTOCIrrL/tZW7GY97JPVKGC5D3f9rKn43D6Mnqn4I4IPd/2sDnx6Dg/wBU/BHBG7r4Yqq8dg+/6p+CKggd18MY6C1jJJpNS+TRe4ttKEo2ZalUzNqQULlBA3DwuJnUmBYpShrm9XvTQQWwX5qDl0H2K0VuTm/pEuHYcfRKWaDTexpKHCg4bbHg4EDvUWjpjJBD8Ge3zL9Iz9inezHbTQS7C2hv5whuWwrtSucilaWwowHRy9UJWWexhub7OhSndRsdKnY+hXf9mD3KG/Amx0Od9kexyFvg1/knt2xu8Ctb4Nf5KX4fE7yov3fgtiC5z8lM80ub0ZkdzslsWHIriw10Z1oyAd+rlfrbsKylOPyDGnLyMY5g/J41XeBT5Rn/ALi4uHjwfMvlJ0HydU07bEZysHnD0m9K6aFZx+mRRO5htHdH3yyMllHJ0zXBz5H81pa3Ozb5uvsyXe6qjFpeWcVWnnPfwbur05gD9WmY+peOa0MadVo2beHSuFdLJ7zdv9yz6hLaPn4IOr8VqB5UdIzh5bx2Cw7039GHLB/UlwiyjwhzLmWokmceNgL9AaLjvUaklLwrFYJx8u4a15bsuO3V96RKxS5bS1LmG7XWvtABN/cUcTX5NFRzRyNJN2keUCTl07diRwFcrFnzaM7CPWPxS4s2cT3zHh/mKXF8DZRPmvyq4C2MNnaLF5LX57TbI+C9boK0n9DPP6unFfUirANUwszF7KfUR+tmoyWKNNhlOC9vWudLcs3saSagPoptMldAktCfRWwZroDmoD6KGDNdCyqoD6KKiDYz2MQFjb2zJAGW8lP4Vwxim7DbAYzTnW1dZxbYnYFB12/RdUEvA6/Lv907vCGq+AaXyM+WgH1zO8JtOXBDuKS8yFmPTwWa4SsyuDmE8ackt0B9TTvszL1WkcLQdS73WIFhl3qsUJOrdbIXYRpU/ZyOsBt1dtu5NOy8lqcG1uP49Iydzm9DmEW7Rf2Ljm3fwdcVZBsekTvTYP0xzT25KMsmMkjsuOseLTQh7fSjIeO4/FCLaA4cDXRzHaVo5OMNzN9UcyTp5rjzuxWX9y/BKSZqYp2vzjAfba0HVeP1XK0KcJ/pZPNryBVOkEURtMySPpeC0d5yKOiUUZS/S0z0Wk1M7Y+/UQVtEDhUXovbj0HpoaPyI8l5RczFYTskHatpfIMgiOdjtjmntCV0mjZnKhrA0l2QG8/FI6Y8ZNeD55pDp+XPNNQRmol2F9rsZ+kdg39yvCjteeyA6m9o7sTQ6IvmIkxGYyu2iFpIib0AbT4Iy6lR2pq3z7MqDlvN3+DQ01EyNurFG1jRuaAPZ71zOTk9y6SiiMrgPKcO+/4JlBs1waasFsibcBu6wNnaqKALgj6hw2DtFgD3kd4KOIbg7p3cbdpz7dh7yjYwbhNaY3h23c4ZZg7QAB7VKavvcdK6sPKjBpC7lIH8x1najr3bfcOhTvwSxV7MvgE7fKB7M0E2Fxt4PnPyl18ssmrqPEcYyOqbFx2m69Xo1Fb33OHqMn6Eej9K6S5DiLbLbE3WOzViNCOTaZoKd1VEQWu1gNx2rhUkXlCaX0s3VL8oDdUCSnkDgLEgAgnozXTBxaPOq9TOm7Sg/wD0Tdp1CfqZfV/FF48gXWN/sf4B5tNofspfV/FL9PI/dS+xi6p0zh+zk9Vb6Td0/tf4EtXjUdS6NjWubaRpOsLXAKnVtjZHZ0dTUlurf7mifGuGzPRvcjqdaIDAYlSapLbAj9Bjf8oXX3EmeZH/AE2lF+2CU9INgACVzbOqNKEfCHDMOAjLuDT7EYrcNS2IDoxKGA85gJOxwdfLZZwyQ6jcpQ8XHrrPz5h6vwzXLFM6W7gsziNzh1Plt3DJWj8f8E5NAU0jdtnA8QLeJZfxVkpEXJeiMUrXZOffgJRr/v3Lh2ELP6d7fgylf2aXB66WO2o8uaNgLi+36Lr8pH0ZuHQuebje/h/gsoXPoGC6TtkAZONYHLMBx+D/AAd0J6fV4u091yRqdI/MC7EtA6CpGuIgwuz5SE8mT083I9q9GLjNXicurUi7XZj8V+SWdudHWv6GS3PZrN+CLgvaKR6yovZj8WwrGaO/KROkYPPZaQeGfghpQZWPXP8AdFMp0Y0gq6iXk2gDVzkeQWtjaDm52fhvUqlPBXuVh1FGptiPKitnxF3IU8jmUkZ1ZZ786Vw8psfR07PfOUo0leW8uCNtRtQ2iaXCsKipo+ThYGgbTvJ4uJ2npK4p1JTd2dMYRgrItmlABOVhmXONmjv2rRjcDYrqMSBHN15B90arOPlGw8VeMBGxJV421pzfBH+lIHOH6ov3XVo078iOdhZLpAzfWR9bGvH+YO9qppNftYurH7gU4nCdtZ+40Hv1LoqDX7QakX+442tiOyref2uoO4tshJP7R4uP3DWhlzGq97uqdrvYFx1F8HTHF+zf4HVO1LOvbYQTc9hsFGE97C1IJboxWmGN1lDNYP1oX5xuPi09IXbCnGaDCrDw0B0emk8uTi0g7btBQdNRdyrlB+g/BIWkv1QAdrrC2ZTycmrs4qs6SljFDdlOoNCpjKgom5kgFLYL3LZaUeiEuJgKalHohawRbU0g9EJkARVsWrmBZPFMSTSLML0sks4TajtU2bcWcW9YTzpbeBY1PkatxphF9Rw6iLeK53FFs2K9IKSz3ZZ63tTm9gVFTZpkgNjl7G8m4XGbT7FRRZCrNJCDD46cWu/Pfl+KnKLZSlJYof0UUG0O8FFx+Syn8DQyU7W7ndGXvKKikZtsomw+jkjJc1t+APO8CqppEXk34MZXaPAuPI8owdIePZdPHqLeRlSv5BYcLr4z+acHAbnWz7HtB7lRz6ea+oDjWg/oY7o8fqo/+JpHlu98fPt1gX8T2Lmn01Kf6J/ktDqKkdpx/BvtE9LmO/on6485hycOsHPt/Bc61emd7bfwyk4U66+T6JR1TZGhzDcb+I6CvXo141I3ieXUpum7SLX2sb7AM+pWbsrsmk2z5Jpi81dSaWnAjjNn1UjRY8nmGx3HnOz6s1wOp/5H/wCkd0ae2H5G1JRsijbHG0NYwAADgP8Ae1cLbm22dVlFWQox3SKKAhhOtIfJjYC95P3WDM9brDrV6dCUt/RKdVR8+TL1tTXTc7VjpW3FpJ3NfL0arLWYepo611xhTj8nPKc5eNhbPo2ZTeeqnm6GsdbsLif8qqqkV4SRNwk/1NnvotTM2xVDul2s3wDU2rLlA0olb8HpQbfNn98x94CyqS5NhHgpkwuk3Rm+8fnMuu8gA702cuRcY8A82E0/ohnWHu9kvvRykDGPBGHD4QcnN7OUv3NkJ8Esk35/4Kwkov8A+mr0exMwkAG4O7Wm/iZbvIXBV6d+UdsKqkh5pIyOtpnMAIcOc0EXs4ei5uRSU5OEhHZny2N7oAQ4WdsAOWa74RVSfwLUqOEdhngU9Q1rpI3bTmDvT9S1F2POpwlO8kaSg0rLbCeMj7wzC42kymc4fqRvdHa2GVpLHtPatgOuoi/YzkpRxHelxHVRP2CS0XUtiHMX1ND1d6GIczH6S0BDos+br87PdYqkbpMRyTauLKzRdj+c24O4grRrtfqGdFPeIIzDahnNa+46Rco5UnuLaojQaQ45TOLiyZj7nzTc7EdGRHvI+k/wZg4y45Ri3Sfgtio+QKdSp+hF1DTSzOGs4nO9t3cFOVXgpDo7u83dmjdTTX5sZtu5tvHWXK2vbPQinFHW4fVHZG0dbreFiheAdy1uB1Z2uib1ax+COUANSfssGjU58qoA/Rbn4lHUh6QMG/Za3ReT+1S9gjHtaUNZL9q/n/sOm+WWs0dlGyrm7REf4EHVi/MF/P8A2MoP02XDCqpvkztP6cIPixwQzpvzH8MNp8lFRhb3HWmp43uGyWB5ZKOkawFurWKKnG1otr4fgNn7Q4wHFpIXeU543te0smt95myQfeZ3b0sW6cso/wCDTiqkbSNzUVzZacuYduqD2uAK751lOlscEKThVSZkKCgEYcfOe4ySO4k7M+AAA7FwybkdyVhZiEkk1xE7kofOmy13j+6vk1v3zfoB2qkEl6uxJtmXmxqgpNYRuBecnljiXvP35QHPJ28F2RpVZ+TldSEXsI5dPGh14otXpEbS71nudfuCsunS8sk6z9IoOnEp8+bsaweAyTaUEDVke+lz/TqfUj9ozW04fAdSXBJul7/OdKR9+HX/APOB4IaUOQ6kuAmPShp8vU7Wys/dEUg8UNNemHUfH8BUOL0pHOLBws4C36slrjoyQ0n6Y+ouCTm0Ug/pmD7r3RuN+hgda3WShaaDeDPMwGIHWjMN+PkC3WLeCWU5e7jRjH0fR9FqKPUDnBoO88o997Zk89xsLe9QjFye4Z7eDKaQ0FPX1eQ1GtFgRkX/AHyrQlaX0lasFTp2l+p/wHU+hphiIjOuL36UasnN3Zw0ko3FhobEtey3QQoTOiNmSp8BjJuOb1ZexTVWUSNboqVXyXyYRbZJKP13fFHWkSX+nUl7f5A5aB42TS+sUVVkHsKfLFtVSyfby+sUyqMHZR5ZnsThk3yvPWbqsar4B2kV7YPSaQTQZa2s0birYKY6vAcRaeR250br77W+KTtBtchXYKxuqWMa03OY6lzqtU8NnQ6MOC2kw8BDdh2Xg3Gi2GgNL3Ai+TbDdvKlUa8DxT8j9sDPvKFkOWBjOB70djbk7t9FLdBszrXj0ULoNmSL/uha6NZntboCF0Gx0W4I7GO6g6lrJmuyMlI12RAd1prWNkJNIdI2UDcySXebmSQLX7c96tRpSk7CVJLyIqf5SaaVpaWkO9F2QJ3AjMEdF10S6OS8EYV4ydjF4xp6ZzaWna8eiZJAz1WkA9q6odMl4YlWvFNqwubpWweTQ0w6w93tcqaHyQ7hfaT+mrhspKQfsr+9bt4m7j+0kNO5d1PSj9kPit28Q91/ajo07n+wpv8ABHxW7eCCupb/AGotZpjUO+opj+yHxSOnTRRVZP8AajTYPS4hOwymlo4oQLummYI4wON73PYEmNMfUttZB8VM07WwzdMVNycfWHyyAuHSGFQnOlEvCLfmJ6SCn2GOnaeFg49oABU3VfpD4Q4BZ4Im5xsh/wAF9vByXUv5QyhT4JwY3OGmNvIhj8nANewkd6aNZJfpCo007pbm20blooW3LiZD5T3MJ7Ba9gqU61NeTjr06s5ORpaeup3+RLGejWAPcVdVIPwczpVI+UWVGHRyDnNDhxGfis4RYqckJ5dFwHa0Tv1SoS6fgrGvyenwg8EunYOdxfPhB4IYhyFdXgzuCNjXMtjWCuseaikK2Y04Vykj4tYNeGhzb7DmrqbhFSEUctimo0TlDuaQRxTrq4+wPppH0GtpCGAuN88ha25ccYnQ5ehS7EmQyDlWEx79UtufG/grYXWwurSWze5rKTTSDVHMkAsLDUGzscuOVLfdnWrW2LJNOaNvlue3rY/3Irp5PwHZeyLdPqD7a3W149yPaVeBXOC/ci0ac0J2Ts7dYJe0q8B1Ifcjx0zpN1RD263wW7WrwHOHJ4aXU+6pg7yh21TgOUOUS+lcX9og9Y/BbtqnBso8ljNKYvt4fX/0rdvU4Ndcl8ekkO+WLsdf4LdvUXo2xbVaT0sUZe+ZgG6zgbncLDf0Jo0Zt2sJKSjuz4ppjjT6qUuF9S51b7bFejQpqHnycleUmrISwt1G67tpFmD2u9y6G8tkSprT+uXn0C6pJ2JrpEWnJ3L46B7tjSkdWKCqUg6HRuodsif6rvgldZDqj8hEmh1WBfkZPUd8EFXXBnQfplWHYS8SakjC13Bwt3JKtVW2KUqdvJ9s0X0SgpYfnNU0EgAtYRtPmi28ncFz7JZSKbyeMQHG8TkqZLuGsW5shvaKEbnONra3TYu4ABcs6jn52R1wpxp7LyI6+rY2/Kv5To8iIdgN3/rE9SEYye0UNKyV5MR1Gk7Bk17WjcGDLs1G+9dMemk/JGXUQ9C6fSAO2vPdN73qyoW9fySddfP4BBizb+WR/ij3lPo/AmsvkNi0gOVpRlxsPaL+CR9PH7Qqu+Q+LSN/Frui4J9/sClLpYlFXYbBpM5puA5h4tJb43A7lN9M14ZTWT8od0Xygytt+fd1SAOv2uHsKyVaPhgapS9D6k+UZx8psT+olju7NbXqL9URO3pvwy6p0np5xzxNA704yHW7N/ctrxflWJy6V+mZ6thldnBiQkHovaIn9zsitqr0T7SXtsy+KtqhcOqHdwz6jvTRrJeUHtH9wjoZTHKXSEvuLE9F1eTU42RlTdNmhjnuLtky61zOnIrqRLq/GppGavIBnBwy78yr50l7OPS6qW21hF81LTrv1nv6jYdSlKrlstkdVHpY0t/LBqqsm81rgOop4U6ftlJSn6QLg+CVFZUNhYHazzm5wOqxu9zugLqyhFbHNKM29z9AYB8m9BBGGvgZM/VAe+VofrEbSAcm9illKT8mbsMnaB4adtFB2MA9idX5JtgU3ycYY4/8Iwfolw96O/JtuCiT5LMMP9W7nv8AcVrvkG3BU75I8MP1Dx+0ePejeXJrrgrd8j2GfZSf4rvejlLkG3BB/wAjWG7myj9qfgtlLk23BxnyO0Tb8m+oZfIgPaQRwIcwg9oQbk/Y8J4+ERf8j9L5skrBwGp72n2JceS3cO1kkTpfkeoGnWk5WU7zI8exoCLfyRyb3sO6bQvDYdkMI67E+O1K3H2xvrYWJaGHJrI78GMBPcpurTQyo1GVSaTtblHTSO7GsH75CXuI+h107fllJ0nnOymY0fekH8IKXuUMum+QHEsYEgAnpoZLEHI3c3PaCQCOxDUz8I2ko+wbSOv5bUDea1ovY7nu84jeQNg4kqVa7smtitFRjd33MtUYdPNzIyIIr5l3Omed7i0XsT9436lO8Vu92Wd34KotBafypnySO4kgeJui+ol4Wy+BdJeWHM0bom7IWnrcT7PgkdWT9jKCJnBqXdAzuKXUkHCJQ7A6Y/UsR1Zr2bCJVNotSH6pvZb4plXqL2K6UOAKXQildsjI6c/c5UXVVV7EfT0+AR+gsQ8h8jeokD2Ju8n7sDtoAsmhZHkzv7fxCbvH7igPpvlg7tE5RslaetrfcQj3SfmIO3a8MgcGqWbHA9RI95QdalLygqnUXhnLVI8oA959wSN0X4HSqItjqXjJ8d2naM+8W2HpS4xXhj3b8oKk0e1oxLC8OBB1o3Nc17SNoBtquHcmU14uDf2jOvpRfeOgGyqqjsTdGL9GnknFtvguLc6Eirlh/sIbjo613RfqH4IB+TfaPyRUDLyi8zxdwbq3aNzMyO229Xg1DyctSLqPYYf+oEe6GT9z+ZU7qK9Eu1fJ0fKA37F/e3+ZHvFwbtPk79POEDu8e5Du/g3afJIabyHZB3uPwW7t8B7SPJJul8x2Qt7z8EO7lwbtYcnfpNUnYxg7yh3VR+Ebt6a9nBjFYfR7G/6kNeqxtKkTFXWneexv4LalZmwpIsaysdtc/u/0rXrsH9FHjhdSdrn99vgtp1mbUpIicHI8tzf1nD+JxR7aoza8PRB0UTMjNC3rljHsTLpagO4gDy4pRM/pK2mb+1v7AnXRz5FfUx4AqrSjDWNJNbC7oZrPPgj2ckDukY/HNNaSciKCV7XuuGzOjHJtdbmXudaxOXRddvSqdC7t5OavKNWyuYyhr8Qie4uZK+554e1zrWO7hZWlVjPaW5FQlHdbH1bA6tskbHOPJ6wPNcCHXG2wNySvJr9M4zsvB6VHqFKO/k7V41Tg2ZV0LemSV5Pa1rPetDpW/Jp9QkAOxlv/ALnhg6o5nH/9AuhdLH2mQfUy9MrOLR78YoR1U0jv/Ij2sOP5/wAA7iXP8f5IjG4R/wA2oj/0s/ulW7SHH8/4N3Muf4/ydbpBT78Uoj/0tQPEyFB9HH0v5Cupftl7NIKLfX0p6RDMPik7EbuyX0hw/fXQHqZMP4Uj6GQe7Rz6RYb/AG2PsbN/Ih2Mw93E7+W8NP8AX4/+6P4UOyqB7uJB+I4cdlfD/wBz3hbsphXVxBpJqE7K6n7z/Ih2cxu5i/RTyVGdlbTevb2tQ7WobXQVT09J/bKbr5SP+W6V9NP2M6y4YFX4JSveXCshbfbYscCd5vrDb1KioyS8i6/wxSVxs6kyTAFhrjvBJeTka9sbZC3Y1x1RfjfOxCalJRluri1Y5RtceVWMB3l0sV//AL3j2MV3Om/MTnjSmvEgeOuYP6rB2zzO9yynT+0OnU+4t/KfCClHbI72lZ1Kf2mVGf3E24q/cykH7J5/jRVaH2mdCXLLG4xPbJ1KOqnJ9r0e4j6igdt8sj+WardPCOqnaPaUvdf2oPaLllcmJVx/rxb+hDCPa0o92+EHtI/JS+orT/zGbsZC32Rrd5LhA7SHyccKo7cSqewsHsaj3k/g3aQ+QWpwyV9tauqz+1c3/LZDvKnwHtafyBSaMB3lVNQ7rmkP8S3eVfgPa0uH+QR+gdOTnrOPEvcfel7ytyvwHtaPH8s8Pk/pfRPru+K3eVuf4N2lD7f5Z36A03ofvO+KHd1+QrpaH2njoNTt+rHeT70r6qv9wy6eh9pB2isA+qb3IdzW+4ft6X2jRr32a0Pl1W5NHKyiw7HIa8/bG0Ka9DBhcQAXyGw3vkI7i5K68vCYNGPAsl0YpnOLnMaS4lxOqMyTcnxTdxU+5g0af2lf0Wph5g9UIa9T7mHSh9qPDRun9AeqENafLDpx+1Hfo/T+gPVC2rLlm04/ajhwKn9Adw+C2rLlh048I7+R6f0B3D4Iar5f5NguEcOGwD6seHwW1HywYLgiaCD7Mf77EdR8hwXBF9NCPqx3rKowYIrfHH6DUdWRsEVOLBsa0IajNgirl7bm9wRzYMESNVlu7gjmxXFAEuIuvkRbqComI0jxmHBRaGSJMnHBDEcYUlWOCFmFBnLgpXcKRYwtQGsXBzUDWLWvbwQMWgtWMTDm8FgnbtWBY4XNRNY6HtRNYi+pCxrEfnQW3NiRFUEdw4nfnQ6VtzYnBUjpW3NieNWENzYlT6kIo2JEPG5a4bExUWSWDYn85WBY4Z1jWImVY1iBlRAcM6ASp06ICBmWMVGRYBW56wCmQhMgFLrLGKjZMAqeU1xGCuYE6YD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xQSEhUUExQWFBQXFBUUFRgXFRgVFxcUFRQWFhQXFBgcHSggGBolHBQUITEhJSkrLi4uFx8zODMsNygtLisBCgoKDg0OFxAQGywkHyQsLCwsLCwsLCwsLCwsLCwsLCwsLCwsLCwsLCwsLCwsLCwsLCwsLCwsLCwsLCwsLCwsLP/AABEIALkBEQMBIgACEQEDEQH/xAAbAAABBQEBAAAAAAAAAAAAAAAFAQIDBAYAB//EAFAQAAEDAgAJBwkEBwUFCQAAAAEAAgMEEQUGEiExUXGRoRMyQWGBscEiM0JSYnKCktEHFENTFYOissLS4SNUk9PwFkRjc6MXJCWzw8Ti8fL/xAAZAQADAQEBAAAAAAAAAAAAAAAAAQIDBAX/xAAtEQACAQIEBAUFAQEBAAAAAAAAAQIDERIxQVEEEyGRFCIyYXFSgaGx8EJiI//aAAwDAQACEQMRAD8A9VXLkq6TI5KEiVAArGCvEbLevcHqAtfvWR5RpN2SZJ6/6Z+BV/GWtvI4OFw02Ge1tazc4jd6RbtF+5eZxMnKR30IpIPQYXnj6C4a2EE9rfqAiNLjc05nAO1jmO+V2Y9hWGMMg83IHdV78NAVeowhMM0kfKAarSd97dllzwqVI+lm0qcJZo9LE9JOckPEbz6LvIPynT2KnX4vuGdvlDWPovNRhph8k+T7JNhfqjkyh+21FMH4xyQ25OZzBmsH54z1APJb8snYuhVr+uPYxdG3pYYmp3MPSE+Gvz3ddrvXbp+IdKsw41h4AqYL3/Ehz9uQc57LhTighqATTStk1t0PG1pzotGeTF5o5oL4Nw+RYSWc3oeNHbqO1aKKUOF2m4XmEsMsBNrjWCMx6iESwRhvJPknJPSwnyT7p6NhVwrSp9JdV+SZUlLqj0BcqOD8JtlzaHDS06VeXbGakro5nFp2Yq5IlVCOXLlyAFXJEqAOXLlyAOXKCWqa3pvsVSWuJ0ZlLkkFgg+QDSVWlrgNCHueSmqXJlWLD6gu0lMuobrioGTLlG26eLoAVKkLlE6oHRn2Z+5ZyqRjmy1Tk9CVcoPvB9V25co8RArkyCq5IuXecw5RVYux2exySQRmzgXCkugWMWEnMGQwtBtpJA08N6iclFXZUYuTsjMVtcbnLYH6znB3hDZqiA85j27CHD6qzNV1PRkP3H90qnPX1I51M09jh33XkyqRbPRjBoqSwQu5soHvDJG8qpJBJ6ErXtHQSC3c7Mn1GF/XpD2Ob3cmO9C5sNU1/Kp5W7GNPESt7lUWmEk0SVLZSPLiyxrAuOwZ2D5UPBjBzZcR6iRvtmt8CuNw3S6RM9h9tslx+xIOKtDC0L7f28UnvFg/fc23yrVL2Mm/co0ziM8bxsacgnsbmedsRROCtfleUwPcLZx/ZytFvXjvYe82MJooIZOhu1hdbtcW5CdFgUnNBUB1vRJbI0Hsvn7EnBSGptGiocZyQGvcJWnMGz2Y89Uc7bseeq5VuakimNoyY5NPJSeS4+4dDx1grKT09Sy/KwcoDpLPKJHtMPlW6rgKGjrmcyOTJz+ZkblMuP8AhmxadXJnMpcZx9ylgeXQ1UGEJIHZMoObMHek3ZrHUVuMDYbEgAcQb81w0HqOo9S86jwuC3IqBZugOLspgOpk2lp9mUDVlJ7S+ndlMOUzNlA5tOjKHQdRGbUVMajg7x7BKniVmeurlmsW8PtkaATcaM+lp1O+q0l16VKqqiujhnBwdmKlSLloScluoppw3ah89SXdQUuSQJF2WrA0Z1RlqnO6VBdcs3JsqwpK5JdLkpDOukAXPc1vOKqT4UDRm0ayQBvOa+1ZTqxjmzSNOUsi6GJHPa3SR2oM6ve/mhzvdabbzYbiVGYn+kWs9554hluJK55cU9EbR4dasLzYQa3SQNthuva6quwkXc1r3e6095sFXhgA0Fx9yMNHzWJ4qRzL+hf/AJj8rxPcsZVJSzZsqcVkhHTyH0WN994J3C1lI2GQ6ZDb2WED5reKSMO1ge7cdwanckDpsT1i/ElyhDaE+7j81/zD+ZcpOTHs7m/5a5V1EHbrrpq5e4eXYc45ujt0LCYfEeWXOlLiT0G3ZoWkxjqC2LMbEn1g3iVhJZnk80H9fGeFwuHi6i9Njs4aD9SZG6uhGl5HzH6qVmGaYaJiD2t8Ao+Vd+SDsdEf/UXBzuiH/wAr+crz+mx3WZaGHoNH3lvxOYe8KQV1I/8AEp3bRGe4hVmNefwWj5P6qQUjzpjj+Vv8hTuhOLJDgujk0xwO2C3dJ4KvPiXQP/CA92Rw/hKmOCCfwYvlZ/klNOAyPwY+wtb/AO3TUmiXFAqb7MqV2dkskZ6LFru/JVKq+z2oHm6zLHQ2ZheP4gFpW4If6rh7sx8GMUn3SVujlG9kbie0yknctFVktSHSizG/onClPoYXgD/d5y0/4biWf9NVa3D7j5FZGHdFqmAxSfDNHp+VoW+M0zek/EyTdzQwb1zcImQZD2MlHS1pbL8zdA7VarvUzdDYwtJLoNPKW3zCGoIewj1Yqhtx0GzXXA6VdwfhbIcI8nkH/kyebIOnkXAHJGjO27T0sRmoxbopSSwGmk0ExHIF/VLD5DtlkNwlixUNYWOa2siGfyRkyt6xGTmPuEe6Vd4TEscApTuIdykHkvABfGdR2EhzTrBIPQb5hvsV8OtmYBfOM1jpB9U+BXjFFVSRaC6aNp2VEJ6bi13dYIvbS1wFlq8GYQyy2aEgvIzgZmzDpHsvzHN1G17G2XmoyxLIq0aqtqeu3VWpqrZhv+ioYPwqJ4muaejPrv0g6jrTntXoKqpJOJxODi7Ma5xKYlskspA4lcAlDVDNU2zNzngNpUymo5lRg5ZEznBulUpcIE3EYv19Ha45hxKX7sXZ3m+3Ru6e3cpeTA/r0bB0blyzqSll0OmNOMfco8g52dzj8Pi92nsCcyjAN7C+uxkd87sw3K2+2k6Negbyqzq2PoLXHqvKf2Q5ZYdzXEKSOkk7XE8G5krW25rSNjMnioXV/U/5cj94hR/eHH0Hna6PwJKXQOpacHerb3njwzphafYHxf1UbS78re4nuYVxJ/L/AHv8tAyW2tzOyyUi/wCKey30UBk9h3/U/wAtdyw9V+6X+RK4EvJD8x3H6JFH95bqf8sv8qVHQLGjuuLk26iqXeQ7YdGle23ZHlpGbw3UCV2kZIzC5I2nmlDBTRDnFvzf/BPkjcDc2G0t8XBQmpyfThHxi/DKXkTnid2j04RsrJlyKGD/AEQfBWGRxnQwnYAhX6XA0SA+6yR3eGhSMrZHc0THZG1o/acVniWxVvcLNhj6Ij+2O4qZlO38sfMfEoUyGd2lr+2drODGJktKG8+SNvU+WRx4vbfcni9hW9wzyAH4bRtcn5TBp5IbXj6IA2GDos8+xTufxcHDirMdJ6tPJ8UcEY36eCrE9hYfcJ/eYvWg7ZAniWE6HQdkoCHimf8Akxj3qi3BrE91LJqp27TM/jmTu9ibLcJMiaeaL+5KD4ps9CHCz2kjU9jXhCDSD0nUnayTxkUsbA3RJAPclfH/ADJ/YX3LEmCY3Zsw1AO6Opj7tCrvwTIzmOzajo69JIJ+JqtwzS9Ba4ahK2W/zsb3qwyoI58bm9bQe5heN5CdkF2Z+vweyYjl2GOUDyZmZnD4rZ26wQ5qztdgOWmdyjS0tJvltzRyDNblR+HJos8XBsLm9relx5DxmLXDp0aesZxfcqsmDS0kxnTzmOztdfTcKldE3WYCxcwmL5ecZ7TNOYgjS4j1h02zEZwtksdNgnJflwjJc3TGfVGewPSzV0t6M3krQ4FqQ5ltWgHSNbTsPgil5HbRhVSmsWpec1NybKUquWZfu9PtHUOpbynZHPGNyFzi/M3MOk69nV1qRsTWjx8f6lSOd0NF+4bSq77X6ZHavRB7u8rmed2dCyshDOTzGl3Xobv+gKjkidpfIGj2c29x8LJ8jXnO52QPZtxcfoFScae9y4Pdrzyn+JJlIY6emB08o74pTvAJ4pXYSHowSu/VD+NwT/vzehkp92KQd7QFC6t/4E5/VA95Uu5XQd+kZvRpnja6NvcSmmvqP7uf8ZiidhJo50M4/UX7gVA7DdL6WU334ZW8THZT1H0LRwlP+QeyRhXDC0vTTy9gjd3OVaLCtK42bNEDqywDuJCvMia7OCT1iR/8JIS8w+hGMOEc6ORvvRHwulGH49e+N48FIIT0Plbsc13AglcWPt50H/mRDwsleQWQn6fi1s4rkzJk9en/AMM/VcliYWRorodhapAAjBzuBJsLkMGnfo3q1UThjS52gC//ANdaCchI7Kebh7yPhaNDc4svYqzwo4KULu7KMlI1x83IdpYwcTdcyhYPwmDaXP8ABreKnOD39Jcdr8jfkm3BPZQkZ/IB1jyjvAuvMak31O5YUNjB9EMGwAcGh54hSiOR2mS3utF/2nH91KYPWeflI4keKa4RDnAu99zLb3OupwjckRSNh0Oe956WmQnfG23ckjc1vmqcDrEbW8X2Kc/Csbcw5ED2pSe5vion4d9WRh/5cTnneXW4J3W4upaL6l2hrWDreXDc0DvTRg2odpma33Y7/vEoc/Czzo+9u6hEI+LWeKqvr5DppKh3XLMSNxeEYo7hZhh+AB+JUTddn8mNzbBVJMCUHpyNcfalDihn3uYHNR0zet0rL95U4wvVDQ2lZ+tae5qWND5cmW2YJwaNEYOxkjv3WqT9EYPOiBx/US/yoW7Cdaf94p27GyHuUMlXVHTXhvuxOP7zSjmLYfIqbMMHFygd+BIOsRSD+FSx4DhHmp6uLq/tcn5XNsVnMubpwjMdkbG+ASCd3TX1R2Ojb/EnjWw/D1dma1tPOCLVEM+oTM5N/wAL22LdyIQVkjc0sT2jWDyzOx7fLbtc1YdmEnN0VdU7bIz+Vysw43GLTUO+PkzvIjBVKXsxPhqmq/RvA1sgBGfUQQSNhGlM+6ZLssac2VbQ7oDup3Rs2BY+n+0qny8lzQ95abGPpIGYOvpvnWaxm+1WfKtBEY2g6XNuTvHh2rdK5jKm49Wevlt/HWkfqGYaM2k9TerrXkmLX2vOyg2rYMk+k3MRtGg8Fu6nHajDWlkrXl+gC4OYX8rUAAiSazJjBv09Q25max0eq3R8R6f9ZkDwljPTQ5nTtBHoRDlHbCQCBwQevwzDOLSSPLfVBYGbg6x7VSEdCfW/Y8HLllUlfpE6fDVNUzqzH+nB8imklI0OkI4XLiEMqPtLqPQgYwdZLvAIsKCiPrD4fokOCKI+kfkd9FPMlrEXh57PsZx/2j1nqx7nfzJn/aTWdLY9zv5lo3YApDok/Zd9FG7FelOiVvEJ81/STyZ7PsAmfafVDTG07HW72lXIftYf6cG5wdwIarT8UKc6Jo/mAUEmJER0TRfO36o5q+l9xOlP+RI37SaOTNNTG2sxsd3ElS02HMDSHNaB2tvKQn5swQ1+IAOh8Z+IfVV5Ps4k6LHtCrmw2YsMkbSiELx/3bCD9jnsnHaXeVxV9sdW3mugmHUXwu7T5Q7l5jL9nNQM4ZuTosXsJQebfO23RlOI3G4RjpvUfmPT+Xqv7q3/AB2fRcvN/wDxj8yX5G/yrkXjugu9j0bGEVTpGiGNrowA7ORnfn0+UNGZUm09adMY7Zfo9aklJlL0p0VJ3bZhDisMVHCun9uZn9H1Z9GMbZZPAlccEVR08iPjkd3iy0uUkLlHhqY/GS+mPYzjcX5jpfCP1Qd3hPbi5J0zRjZA0eKP5S7KR4ensPxlT27IDNxff/eHfC3J/iXVOAsljnGomNmuPOFswJ1I1lrFYax6ia2aJzHxyBpZaSzTdzc1rXvmN0OjC2QLiqzef6AZqXnS8/67EmWdZQqnwk12hw3q6yoB6Vw2sehzZ6MsgnWd5XZ9Z3kpjHhTBNEupPdkdhqXZI1BTBqeI0yHKW5WyP8AWZODVaESeIUyWynklI5hV7kF3IpkMFvp2nS1p7AmSU4OkIwIepOFOi44yw5GZlwBG/8A/LfoljxXYAQHOBLS2+bMDpsLDouO1aplINSsx0iLsfM+OyMA7EU+jKVC/EqcaJCfiK9OZTKZsNloqjOfCjyR+KlS30pOx39VA/AU40vmHY49xXsfJDUu+7DUq53siXF7s8XNBMPx3jaXhSQ0dSQcmdxsRezz06M2k6F7A+gaegK7gXAkIu7k2ZV9NhdHOj9I1j0kzyGlwTXu5ssh2AnvsiseAMJ9MxA9oC+6xXs8cAGgAKOopgVLqJ/5Rop1F/t9zyaLBtW3nzZWxoCsNZINLjuC3VVQhDJ6ALNm8eIn9TM2JHj0jw+ikbWyj8R3ciUlCEwUY1KLF8+e5U+/zfmu3lcrv3XqXIsHOl/WNtdNLk0lNLl6p447KSFyaSmFylsZJlpMtREpMpSBOHoJjNRxyNaXMa43tctBNra0UykFw1hGM5LWva45zmcD1dHapk+hcVdmWqMW6Z34QB9klqpuxWYOZJK34rjijrpUrZFmmzRqxnxgGZvNnv7zPEJDSVbOiOTYS3vWnYVMxoTsnmgxSWpjjhKaPzkDxsNxxspYcYY+kPbtbfuWybEFFNgiJ/PjYewX36UsENilVluAYcNQH8Ro2+T3ojBO12hzTsIKjqMTYHaA9mxxtuN0JqcRXDPHN2OaO8Z0uXEpVH7Gja1StjWIkwHXxcxxPuvPcSojhevh52V8TfHJ8UuUtyryeS/JvxCniBYenx4nHOia7ZmPAolTY/s/Ehc3YfqEuU9BNtZp9jWMgVhsKBUuO1I7SS3sv3FFqfDtM/mzN7TbvSdKS0IxothiWydHKx3Ne07CCpuSKlpj6MrgJwapchKGqQIskK/gsWyuzxVYBXMHt09iQIvBcUoC4lUgZWmjuqE1OiFTVMYPKc1u0gLP12NVMw2y8s6mgniqUG8kLEkSS0wUBiCCVmNjnZoYST7RJ4NF0LmlwlNzWOaDqZkDec6bovUuLbyRr8gLliv0HhP2/wDE/quRyVuV5v5o9MJTSUrk0rtOAQlMJSlMKljOJSXSJLqRkddPkMc4MdJYc1trnXa681w5UQEHIpHQOz57ubY68keSvTlFI25UyyNqU1F9UeKw4TqGaJMrqP0Kv0+NcjefGD1jN3L0+owRDJz4mO2tF96F1OJdK7Qws91xHA3WZ0Y6bzM1R42wO52Uw7Ljhn4I9R4VifzZGnqvY7jZDqr7PGnmSnY9oPEINU4iTt5uS73XW4FFxcuEsmb+Mqw0ry1tJXU/N5Ru+28XCu02ONTHmkaHbRn4Z08SE+HloeltUmSsbQ49xO57HNPskO4GxR6ixhppObK0HU7ye/MquZSpTWaCnJhRvpQVPG4OFwQRrFiN4T7IMgNVYAhfzo2nrsAd4QmpxOiPNL2bHXG43WwskyUWRcas45M87qsTn9DmP6nstxCFzYuSM0w9sb/DSvVXRhRupwUrbGq4qX+kn9jyI0uQefLEfaFu8K5TT1TB/Z1BI6yfqvR5cHtcbEAi3ToRHAGLdMcrKiaSLEZvDR0IvPcvm0H6odjzWLGevZpLX7SCeIRSjx2qDzoQT7rm8dC9VOCoWizY2jYAglbgZpOgbkfKRhKUG/KmvuZhmOnrU7z7udXqbHRtvJp5c99WkdGbaicWB2joV6HBwHQlaP0k3e4COHqyTzcDYxrec+5Nbg6tl85UFoPRG23FayKlAVuOIBUnbJEsyFPiXETeTKkPtuJ4aEZpsXIWaI2fKPojYanFDbYijHRtboaB2KQRdSnKaSEAR5C5OylyBAYphTymlbiGFMKeUwqWAxInFIkMRNKZWU4kYWEuAIsS0lp7CNCAnF2VhvDVSN6n+WFEkzSCi83Y0QCdZZSfCdbTkCRsUoIuC05JI4KWDHJgzSxSR9mUFnfQ25Mmrrr8GmskLVQo8YKaTmytvqJyTxRNhBFwQR1Z0iGms0QmIKvPg2N/OY120Aq/kLshTYE7GaqsUKd/4dthI4aEIqcQ2+hK5u0B30W9yUxzUGqrTWp5v/s1WQ545AfdcWHirEWGMIQ89jnj2m5XFtyt2+NQPhRdlc6/qSZmqbHoaJYS09Jaf4T9UZo8aKWTRIGnU4FvHQnVFI13OaHbQD3oVVYvwO0xge6SO5PGS40paWNVE9rxdrg4a2kOHBPyP9aFgzi7kG8UskZ3/QqaKqr4dD2zAdBNz+1n4pqoiXw6fpl3NrkZ+xFsCi2Udg7156zHJ8fnqdw1ltwPEI3Dj5CxoAieTpNy0adl1WJC8LV0Rt3OUEkd1han7SwMzIhfrcXcAhVR9odS7mMA2M8XJYkWuCqvNWPTBCnhgGoLx6fGevk9Mt+IN/dCoTVFS/nzby4+KWM1XAvWR7XLhCJnOkY3a8BUp8aaVmmZp2XPgvH4KB8hsHSSdTW/0RikxLnk/BcOuR5HBGJl+EpR9Uv0baox/pW6Mt3YB3lC6j7TI/QiJ+K/ABRUX2cO0vdGz3WXO8o5SYhU7ecXv2usNwsndk24WPuZef7RJzzY2t+E+JULMYMIz8xsnwsAG9ej0mL9PFzImDryRfeiLYgNACLPch8RSj6YdzyzJwr/AMX5wlXqeSuRZ7i8Z/wjPFNKcUhXUeeMTCpCmFIYwpE4ppSGIkQTDGMbad5YY3k2BytDTcXzHOgWEsZ3SxvYzJblAi7XHKF9R6D2Kbo0VOTVwxjGbvaNTe8oOWrInCdXEc5Eg4261dpsbmaJWOadY0cVzzptybRtGWFJMNSUbHaWg9iYyhyc8b3xn2XHuT6XCkMnNkGw5jxV5re1Z+ZZmqqPRjIcI1kfNmbINTx4q9DjbM3ztPca4zfgq2QlyE8TG3F5pBimxxpnZnF0Z9tpHci1NXxScyRjtjhfcsg+EO0tB2i6rPwPEfRLTraSE8ROCm8rr8noDmKJ0awsdLNH5qokb1O8oK5HhmuZpbHMPlPgndE8nZr9GqdEoXxIGzHIDNNBJH1gZQRCmxjpZNEoB1O8nvTsS6c1oSvhULqdE2Frs7SHDqIKXkVOEjEChTJsmDGvFnMaR1gFGBTp4hSwlY2ZOpxXi0taWe6bcNCqtxYlDgGy3F7eWPFbV8WZK2NOxpHiKi1KNF9n7fxZC7qbmCO0WKlLHoiaTrd5R4ozEcw2DuT1aRnKvUlmyOKma0WDQNgUlly5MxFXJMpU6rC0MfPkYOrKF92lA0m8i4U1Zqrx2pm5mlzz7I+udDZscZ35oaZ203P0RiRquHm81b5NuuWC/TmEPyRwXIxIPDvddw6QkLVMWpC1dZyEJCaWqfISZCVgKxaonK6WJjoUWGUnAHMRcKnU4Cgk50TD8IB3hU8MYwtppcl8UhaLHLA8k31XzG21XaDGSlmtkytB1P8AIPHMexYzzNoqSV0CKvEiF3NL2duUNxWfr/s/lHMe1/URknxC9Na0HOM+xdkKC1Vkjw+uxSqI9MLtrM44KlDNUQnyXub1Fe9mNVanB0cg8tjXbWgp3YYovNdjyGmxumZ5xgeNYzHh9EZosb6d5s7KjPWLhamtxJpn6Glh9k5txus/X/ZyT5uQHqeLcRdS0nmh+XSXcKUtVHJzHtdsIvuVnk1gqrE2qiztY426WHK4aVDDhesgNi4m3Q4Z9zkuWtGPz7X+D0Tk0vJrIUmPJGaaK3WM39FoKHGamkt5eTf1hbjoUunJBjWoQyFWnwVE/nRtPXax3hEonNcLtIcOogqTIUFKTWRnji81ueJ8kZ9l1x9VJG+ui5kzZRqeM/H6o6Y0hjTuXzHr1BceOE0fn6Y21tv/AFCKUeOdK/nF0Z9oeIScmqdTgmJ/OYNozHeE7k/+bzXZmkhrYpB/ZyMdfU4X3K42G683mxTz/wBm8jqIzgdRFuKvUmAqlhHJ1DwOkEkZtoRiQ1Sg8nb5PVcoNGcgADpzIdV4xU0fOlafd8ruWNZi89/nZnu/1rN0Rp8Wohpble8SeGhGMXKpxzd/gnqce49EUb5Du7rlU34dr5eZG2Iazp437kcgwe1osAAOoWVplMAliY8UI5R79TKnBVTL56odn6G3t9OCs0+KsQ5wL/eK0zYk7JU3B1p6OwMpsExs5rGjYAFdZTgdCmsq9RXRs5z2t2kIs2ZOW5NyQSIT/tRTfmt3O+i5VglsTiReXJUi9A5hLLkpSIASyQhOSIAhkZfMRcIPW4tU0vOiaDrb5J4I45RlJlJtZGSOJ5jN6apli6ibt4W8UnK4Tg0tjqWjVYOt+z4rWpAocEac2WvUy0eOrWm1RBLCdlxxsjFDh+mmtkTMvqcck7nWS4d8y7YV49PzjtWc44TWnCNRbHuWQkMay2IPmitcpTMmrMruiUE9E14s5ocOsA96ulNKYrmZrcTqaT8PJOtpI4aFnq77N26YpLe8P4m/ReipjkZFqpLI8klxVrqc3jJd1sdn8DwSxYyVkBtKwn32nvsDwXqrkMw35o7ENvUcUm8rfBmKDHWN2Z7C09OScrhpCOUeGIJObI2+omx4ryvCuk7fFTR85uwKo0ozV8hVG6bte56+GrshBMVOYVoAuaSwuxUXc6mj8obUXbTobSc9u1G1DNEI2FSNYFybLzTsTSuS2Pkla0XcQ0dZA70NqsZKaPnStvqHlHgsDjPzjtKEYP0HauqnQUldswlUadj0N2OTXG0MMsp6m2CT7/Xy8yFkI1vdc7s6I4B8y3YEXjRhin0Qm3uZb9BVUvnqpwGqNthvP0V2jxNpwbva6U+24ngLBaAKVqq7IBv+z9L/AHeL5AuRVclie4WP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http://spb.sutochno.ru/files/misc/images/spb/knigi/besplatnye_knigi_v_pite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8096" y="4725144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https://encrypted-tbn2.gstatic.com/images?q=tbn:ANd9GcRETxLBJswmjVCI2JhQqk2C1CVrhxahkg46rRFRTg9Zy3GY2G8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32" y="5085184"/>
            <a:ext cx="2186540" cy="145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3317776" y="1916832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b="1" dirty="0" smtClean="0">
                <a:solidFill>
                  <a:srgbClr val="660066"/>
                </a:solidFill>
                <a:latin typeface="Arial" charset="0"/>
              </a:rPr>
              <a:t>Получение </a:t>
            </a:r>
            <a:r>
              <a:rPr kumimoji="0" lang="ru-RU" b="1" dirty="0">
                <a:solidFill>
                  <a:srgbClr val="660066"/>
                </a:solidFill>
                <a:latin typeface="Arial" charset="0"/>
              </a:rPr>
              <a:t>информации</a:t>
            </a:r>
          </a:p>
        </p:txBody>
      </p:sp>
      <p:pic>
        <p:nvPicPr>
          <p:cNvPr id="4109" name="Picture 13" descr="http://www.k0nk.ru/wp-content/uploads/2012/08/stsenariy-uroka-geografii-300x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9824" y="234888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762000" y="838200"/>
            <a:ext cx="86868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Способы представления информации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(сообщений)</a:t>
            </a:r>
            <a:endParaRPr kumimoji="0"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8256" y="476672"/>
            <a:ext cx="279995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Rot="1" noChangeArrowheads="1"/>
          </p:cNvSpPr>
          <p:nvPr/>
        </p:nvSpPr>
        <p:spPr bwMode="auto">
          <a:xfrm>
            <a:off x="509464" y="2156792"/>
            <a:ext cx="960836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AutoNum type="arabicPeriod"/>
            </a:pPr>
            <a:r>
              <a:rPr kumimoji="0" lang="ru-RU" sz="4800" b="1" i="1" dirty="0"/>
              <a:t>Что такое информация?</a:t>
            </a:r>
          </a:p>
          <a:p>
            <a:pPr marL="609600" indent="-6096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AutoNum type="arabicPeriod"/>
            </a:pPr>
            <a:r>
              <a:rPr kumimoji="0" lang="ru-RU" sz="4800" b="1" i="1" dirty="0" smtClean="0"/>
              <a:t>Как человек воспринимает информацию ?</a:t>
            </a:r>
            <a:endParaRPr kumimoji="0" lang="ru-RU" sz="4800" b="1" i="1" dirty="0"/>
          </a:p>
          <a:p>
            <a:pPr marL="609600" indent="-6096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AutoNum type="arabicPeriod"/>
            </a:pPr>
            <a:r>
              <a:rPr kumimoji="0" lang="ru-RU" sz="4800" b="1" i="1" dirty="0" smtClean="0"/>
              <a:t>Информационные </a:t>
            </a:r>
            <a:r>
              <a:rPr kumimoji="0" lang="ru-RU" sz="4800" b="1" i="1" dirty="0"/>
              <a:t>процессы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3dnews.ru/assets/external/illustrations/2009/04/28/1221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40" y="1027279"/>
            <a:ext cx="4176464" cy="3121801"/>
          </a:xfrm>
          <a:prstGeom prst="rect">
            <a:avLst/>
          </a:prstGeom>
          <a:noFill/>
        </p:spPr>
      </p:pic>
      <p:pic>
        <p:nvPicPr>
          <p:cNvPr id="64516" name="Picture 4" descr="http://s.pikabu.ru/post_img/2014/01/17/7/1389952194_169781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724" y="980728"/>
            <a:ext cx="3870587" cy="3168352"/>
          </a:xfrm>
          <a:prstGeom prst="rect">
            <a:avLst/>
          </a:prstGeom>
          <a:noFill/>
        </p:spPr>
      </p:pic>
      <p:pic>
        <p:nvPicPr>
          <p:cNvPr id="64518" name="Picture 6" descr="https://encrypted-tbn3.gstatic.com/images?q=tbn:ANd9GcSZCf91wBTgSldWBzSvfHcyvOtFjFBDTrzZx7PyiEovZEs9XgZu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800" y="4005064"/>
            <a:ext cx="3816424" cy="26771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38116" y="260648"/>
            <a:ext cx="61622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Графический</a:t>
            </a:r>
            <a:endParaRPr kumimoji="0"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data:image/jpeg;base64,/9j/4AAQSkZJRgABAQAAAQABAAD/2wCEAAkGBxQSEhQUEhQVFRUUFBQUFBQVGBQVFBUUFBUXFxQUFBQYHSggGBwlHBQUITEhJSkrLi4uFx8zODMsNygtLisBCgoKDg0OGhAQGiwkHCQsLCwsLCwsLCwsLCwsLCwsLCwsLCwsLCwsLCwsLCwsLCwsLCwsLCwsLCwsLCwsLCwsLP/AABEIAMIBAwMBIgACEQEDEQH/xAAcAAACAgMBAQAAAAAAAAAAAAACAwQFAAEGBwj/xAA8EAABAwEGAggFAwIFBQAAAAABAAIRAwQSITFBUQVhBhMiUnGBkaEUQrHR8BUywWLCByNTkuEkMzRy8f/EABoBAAMBAQEBAAAAAAAAAAAAAAECAwAEBQb/xAAnEQACAgIBBAMBAQADAQAAAAAAAQIRAxIEEzFRYRQhQaEicYGxBf/aAAwDAQACEQMRAD8A5WEQC3CJoXtplqMARgLA1MaEbDQIajDUQCMBGw0AGowEQC3CNho0AjAWw1G1q1hoENWw1MARhqFjUKDUQamBiMU1rDqJAKKCnhi2GIbDaiQEYamhiIMWsOooBbhOurdxCw6iStJ5prLi1m1ErCmXFhYjZqFFaTSxauLAoSQgIT7q0WrWDUjFhQlikwtFq1g1IpYhLFKLUBYtsDUS1ixODVi1g1KWFsNRQjaFOxaNNajDVtrUxoRsNAhqMBGAiDVrDqAGowEQajDUdhtQAEbWow1GGobBUQA1G0Ig1GGrbDagAJgC2AmAIWMkAAiupgaiDUNhtQA1EAiDVsNQ2NRq6twjDUQatYaE3VkJ11YGrWahN1ZcUgNW7i2xtSNcWurUktWwxbY2pG6laNBTAFuEu4dCCaCA0VYlnJZ1J2W3NqitNFCaKtRZHHRG3hjjoUNxWkVAorSvm8HdssW6gv8Ak4ABG0LQTGhZSJUbATGhaATAEdg0bATAEIajaEbGSCDUYatAI2hDYdIwMRBqIBG1qGw1ABiIMT20DssuobGoUGpgaiCMBbYbUENRhqIBE0Jdg0CGog1Pp2Z5yafQqTS4TVOTCtsZtEEBbhXNLo5VOwUul0Vcc3IdRCvJBfpzcLd1dfS6KN1JUyl0apjRK80Sb5GNHDBqYyyuOQK9Bp8GpjQKQ2wMGiR50I+VH8R58zhjz8qkU+BvOi75tnaNEYpjZK85N8t/iOJpdHnaqXT6O7rrA1bSvMxHyZM5yn0eCk0+BtGiuliV5JE3mkytZwhg0TmcPaNFMWJd2K5yI/wbdlikLENmDZnzoExqEIwu6zvoNqYELQmNCNjJBNTGhA1MCFjJBAJgCBpRgrWMkGArvo/w3rXAKkaV0PR7iQo4lwaJxcRMN1wSylSBktR+jr7NwOiRgQYF3AgwZ5a4Ko4n0WcXdiI5q24DxplcjqDfo3TL4ukVJm6GQMIJx5KJ0l4w+mbrTB8FCMpXVnFilkcqTK2j0Rd8zx5BTqPRKmP3OJXPjj9fv+wRjjtfv+wTty8nW4ZX+nV0ejlBvyz44qbS4ZSbk0LiP1qt3z7LP1et3z7JafkV8fI+8jv20GDQJgu8l55+q1u+fZbHE6vfKXX2L8OT/T0S+3ks60brz0cQqd8rPjqnfKGiN8F+T0Lrm7rOvbuvPhbKnfK38U/vFDVB+B7O/wDiG7rRtTd1wPxD+8Vo1394+q2qD8D2d98W3da+MbuuANV3eKA1HblakH4Hs7829m4QniLNwuANR259UJqu3K1IPwF5PQDxNm4QnirNwvPnVnboHVnbo0jfCR6CeMM3QnjTN154a7t0s1nbo6o3wonov64zdbXnAqndYtUQfDicoExqABG1U2GSGBMCW1MatsOkMamNSgmNCGwyQxqIBCEYK2w2oQCr+kbos1XGCGktxjtDfkrJpVV0pfFneflIuu3AfABAjHGEsp/QuVVBlf0HtdRknrWAnIF4Ak5CPzXVdgbe+qAXuBOIgPLwIN0xJJAwmNMVxHQnqXOuFrnEnM1DTblsKL9Buu3fYKdGG072RJk3m9pxd2TcadTpsuTHJrL9s5uMouqX2aCNqEIgF1bHoKIYRBAAiAQ2GoMImhaCMIbh1NhG1aCYEjmHUwIwtBqMNSvIGja3C2GoriTqGoXdWribcWFqHVNRHLEtzVLLUJYt1TUQi1Lc1THU0t1NFZTUQy1A5qluppRppuoDUQGLE4MWI9UXU5ABGApDbJzRiy81TqIgsTEAIgpTLKN05tlb+FDqIdYmQmpjVLFBg/8AqYGM5IdRDrEyG1MBUsXNgjAbsEOoN0yIFSdNH/8ASkbvYPQl38LqhTGwXLf4jYUKQ3q+wY77ob39EuRHXFJ+im6Cf93xP023XpPEmQ+NgBod9l5l0JH+ZrmDmcgRM+U+y9Xu1XCasgXiKJIaAaNymWXSMwC5wk4rnf1k28HHw3/qK82VrWpjWqwZZwnii0aBO8p6tFa1qY1gVpTYNgnCOSm8wrdFS2n4+iY2jyKtmkJzTySPMI8lfhUNsx2Ka2yHulXDSdk1pdyUnnZJ52vwqG2F3dKczhr+6rZt/kmta/vJHnZKXJl6KhvC6nd9wjHCamw9QrptN26YGHdSfIZF8ufoov0mpsPVaPCn7D1V+QeSEsO/sh8hgXLn6OePDHcvVAeHu5K/fSO6j1KfNZchlY8mTKf9PO6E2EcyrJ7EioE/WZaOWT/SC6xD8KW6xt/CpTktxTLKyqbI4sjdvcraaHLEeoxvs4C4mNpqMKqIVSu3ZjfRLDUbWqK2qUxtUrWMqJTWBGGBRRUTG1EuzGVEgUwjbRSBWTBXS7sakSW0guN/xLIAoN3NU+lwfyuubaAuH/xHrXqtED5abj/udH9qbHJuRy86lgf/AF/6QuhzgHgxk6ZnKAdNpIxXrLoJaRABZoZAiMPFeTdD29sGCRlhOpj+V6mytTxaHONRlxzwWkNDavWXCHH9xPVnwU8ye9o4OI0nElNRt8lHa4ck5rgouR7LQ9rU1jElr0wPU3MlJMktTmVFEFRGKim5MhKBOZV8E1tVV4qpjK5UmyUsZZsepLCdlVMrlSadoduoybOaeNliCilRqdQlOUHkaOZxoOVqUMrCk6tgo04KJVjdMqtUOqFWEi+OPsGoQoz3BbekOK6Is7YRNPKjvRuSnKiZ0xRrzW0CxNsMecdaEbawVB8Ud0YtR3XsdM41yEdCLQiFdUDbUd0xtrO6HTHXIRfCujbWVCLWd0bbZzKDxjrOi/FVEKqpGW/xTRxFJoyizR8lwKxXD9NKt60DlSaPdx/ldF+o8lyHSGvfrvPJo9Gj7qmOLTs4+flTxUn+k7oni9oxwMzn7ei9Oc1gpF4ZFSKYfUvEyxpeWC7kINZ+Oq8y6LuuuaQSM8onlHtsvTrb/wCMXAGBMnIT+eEqOZtS+jn49f5b8kRlo5pjLWBm6PGVRfFePt90QtfipuB7PUR0TLa3vD3UmladZBXLfGErYtHL3SPEHdHYCqdDHjBCbTrHWD4FcQa7jl9Sip2hwOY9UjwPyLaf4d9TfPLxhG2ouJZb3jL7/wAqSOJVD8355qLwS8g6aZ2dOqFLo1QuIpcRec3H6fRT7PbSN/f7qE8MicuLaO4ouTZXPWC3mNvzxVvRtQOcDzXl5oyTPMy4JQZYCjhKSCtCrhE4JFa0hqObJjlqsUWqX37ZCMZMKvUCr61YJVotc6/T7qurWj8/CrYos9DDgJVSuFHfXCg1bYPH0UZ9tH5C64xZ3RwFk6ulOrKsfbeRQG3jZUUGVWOi065bVULeNlifVg0R5n8EUYsZU64jDF63UZ5qwxIAsZRiyKeGI2sQ6rHWCJXCyohZlZBiIU/BbqsZYEVos6IUFYil4LYpjkh1Q9FEAUCuW4kf82p/7EemC7oMC4G2umpUO73n1cVTFLZs4udFRii66LECo2cATyIyMTOGcL05lGs6k4Mn4c0awqAOaG9a51nNEmnmTdbUyGGMrzDo2/ttxjnkdI9yF6nZjNItMmMQcY8gd81HNLWVk8cbiv8Ak4kUzzRCmeak3OaIUeaXc9bpkcA80QHIqQKHNEKB3Q3GWMQJ2RionigUwWZK5odY2JZX5KRTtB7qJlnUinQU5TRaMX5Bp1jsfVTqFQ80tlJPY0KEpIrRLo1juVOoWkjX3VY2E1rguWcUyM8aZcC3u3Pr/wAqLXtp3PqofWJdRwU440n2JxwRT7B1bYd3esqDXtjucIqsKLUA3XTCMV+HSoRXYjVrW/YqFUtD9j6KZVpj8lRXsC6YteBJxfkiVLW8aH3Sv1F409U+pSG6jPp81dOPg5ZKS/TBxF231WJYaFif/Pgl/vyVvXFbFYqH1Xgtin4Lp0Rw9Zk0Vii68quNRozLfVBUtjGg6xt9/NbRG+QWotBW/iSufPEsNGycCMfYqC98yXEnHHmMFumhHy3+HXi1Fb+KK5iwW+4Yxc0xhiIJ29Crb9RpzAvH1E+ElBwQ8eTaJ1o4iKYvOPhueQC5OmL16NBLjBjHIYalSq1GpWdejKNZaAcsSc8UDHtp3aZEZuc4GSTjd0xEp4xUexzZsjyP77EngNuDHhzuyAWxhJmRjH5ou1tHTyjTa9rWVH1Zj5WDbE4kfKMlwvB4fWvOi6wmsR4dogeJhRHvLnOdGJcXeZN6EkscZO2CORxVI7CwcWNZnWREkyBMAzMA6jEKULUVxdkfUYew4j+nSZGETjIC66x1mvaDJBjESc+XJJKCO/DyHJU+5JFrKIWs7LQpjd3uiFMbu90jgjpWV+Q22t2yY21O2KBrG94prQ3vlI4FFl9jG2l2xTW2h2xS2x3/AM9E5rh3x6D7KbgWjkXkJtpdsU1tpdsULXDvj0H2T2O/rb6D7Kbh6KLIjG2p2xRi1u2KbRM/O30C6LhHC2VMXEHkP+FzZZrGraBkzRhHZnM/FO2PuhdanbFd8eBUe57u+6ouL8PbTPZc388VDFyYZJUkSxczHkdKzmH2s7H3SHWs7H3VhVed2+gUd9V27PQLtUX4Lua8kF9sPdSH2z+lTn1Xf0egSX1nbM9FRR9CSmvP8ID7b/Skvtg7qnvrO2Z6JD6p7rPRUUfX9ISmvP8ACKLW3ZYpAee630H3WJ69f0nt7/hw1t4yGmKcO54xP8qF+oueO1JMjIwPIDWVPdYGtzp3i4fNg0EjLSSPqoZoiOyAMYIz13XfSPBbbEVX4jTfz5oatbQExzUr4bOCM9AcuRySXsj+BnksCgX3gBphH/KfQaGt7f7nAlojGccT/tjzQ0WOIbAIJIif2idT6qyrUqVNzg0mq4HCppqHAxiRifQc0JDRorgTeyAiM8sN/RT3h1YhzoYxoAAyk5XWmIk+2qfYuF3233kjGQ0fvcdSAcm8ym261CGhzg0A9mkJDGjmcPzxWpGv6Ideq4vEAAABrWXmubsP24OKawHrC1zmANwN0uujkNz5qFUeCRGh0AI8yEmo4tyMEjKNduSALJLarIjGZIBu9mOYLjMeakPsoIi/JzFzIDwnxVZSaXHATGKnNs5u3i26BGLTucPD0WGTsjvb2ovuzHyiN87xTHUm/wCo4XdhP9yM3i8C8LpOT8Y5EgT6J1poU5Ja8gAxEGcfqMlqMR21cATUcQfHHHI44I6lpDxhEDNsub6RPJKY0AS0naMjhmjpQ6YkEYnAHAZ4QhQyY2xcRqUndhxx0JvNgwf2nLxXR8P4pWqlzmtZ1bYLhDrxaI6y47IkAzB3wlUNufSONKncbjdDgTI0d2scdtFHdWDgOzF0aQG5kk4DmkcbKwyyj+nd/qlEAzUbhiRr4Xc55Jli4lSq/seDuMiPEFcE0OjDPmc8NvzNIbSc05EHMThmk6Z0LlvweoNqBOY8Lh+EcYrF7KTrvaN28Q5xE73TJ8le1+JupGKtN4cZuluLXwY7B54GM8RyUpQ/DqhyYs6mylpOi7PgTQG5DEbY+a804dx6g0jrHGmdqjXt/ghejcBt9J4AZVpvJxAa9jiecAzqvJ/+hGSj2ByskZY6TLxc/wBIqTYmPHBX6pON4jHLE+WS8riusiOPiusiOHtjWg5KE9zVN4i2NInw8/qql7j+eK+mxq0etkdBuc3kkOLdkLn7pLnKyRzykMJH5KU5w/CUtz0BcmSJOQ5rgsSWnBYmoSzjGQ10CAfEwdnGZn1T3AD9sOmA6MI3j20SiwuJBgZyZjTD108VYcI4C6sbxnqwQ0lp7ZmZDQSAYjHx1XS2kjykm+xBdUcGh4gAOhozc6MyBGWKX8U4YGpMyfDWIXSU+B2Wm+8yrStL24fDValNoMnQtfi7+k74oeKWug2kQbJVpQQerBim5xMFzT2hhnBBBkpFkT7Da0c8y3SDMQY0gkjKd8yptCsGjrXuwaCKbbuDjOGww2M5eSVwuzfE1DDLjSReLAG026ABu/Ib5IeKObfILXCm3BkC7eLSQXGcdBEpxbGC3vcJdUvGb3avbQMYA2EApleqPmAOA+5GOE4jLkqPrMYGugUkPIMg5HHYLGTDeWg5Ea4QPVbeGkSMYHLzxQPe2JJO2yVfAmOeM7jQjDktQbCpjEwcDpyTmVZETImYmfNRWgnQmNZ88dFJp0wfmDZnACff19Ev3+AQYGIgznnp4R5qSLsQ5wk5jt/UYKI2g3O8TmMM8pOGyK60fMJ2AHlnMrUw2NfdBwMnAnQA8pnkpVK0NfAaAYzwgYayJgePsq9xIGvLGB+Z5J4tOJAdd0LMSIjESYkrUMmSKtV0S8ufc7xvAY5CSYyAw2CQ6pOIZEai6CPL0W6AY6ZdicNAJGX2WnUzhDtcJ0MnCJyK1BsiC14wb22/hOO30Vnw6vSYb1VrnXSOxec2ThN7ORE4YeKhVaDg4YCMYjVZclwkjYARIQZrJL+ItI7LCwh0seHPDovSA4ycQMARGWqdabW4vvsNQ4AyTLnYC/JyOLRlo0eAreqMyJz5YawRCfw6uKdVj3BwuOnDDHUDZBpBUiVa7Pa6QeKjXmnLXkucx4h03HZmcvKEujbaD2hppUw5ogPaS106EtvQTnjGMouIWwufFJz+qccGOdF0GL7YOnLSBCc4VBBYWEftAAZ6EkY5BI/Y9PvEvuDdMrVZwxjK7+qmSx/V1DJkkU3uaSBkbum+K6J/+J00QKlF5q4h4ZdDC3R8Okg+S84qWpzcYDRqWkAmdcBul1qpccTAzBIMQc9Nz7qE+Jim9nFX6GU9e3c9Eo8fs9pBuuuO/wBN5DXT6x6bJdZpG0neZ8Oa86ZXIMOImcJOHnKt6fFH0xea6b0ki/eAOZgEmZTLDp9I6o8y1UjpHtPLmcfWScAkuid/AFcyOl1SYc1kYZXgfrguhdbGwDo6DlkDiJjJNq13Cs0J9mbgbHCdMEDgNj5BJrcRYBi4cgJ84Ci2jjNMa45xlp+aJkhZTiv0ntE6H881ipjbK7sWupwchExynVYn0JdZHPsOEaScFb0zFmIGAIqgxhIJAIKxYmkcEO5SBg2CaxowwGYWLEX3EOwrMApsaAACXyBkYykclS1HE1Gkkk4465QsWJmUfY3x6zMaaN1jW3rPRc6GgS5zTLjGZO6qrU0B7oGg+ixYmQEbs7AWmQD4oGsGGAzC2sSGZNrCBhhGUYboAwTkP2jTkFixMgg2poE4a/2hKotBOIGSxYgElUmC7kNfoo9nYIyCxYhLsCXYYWC83AeifZcB+brFiVGxirW4kOkn9z/qoNLM+f1WLEyKMvuFUWmzFxaL3XAXoF6OrBic81FAvPcHYi7MHHEHA4rFiAAmm6QG4AuggYAgtcYIGeIHojjFw5BYsQYxFpn/AC/A4coOEKPUOHi0nznNYsWMC0Swk4kZE+Kk2AYxptpktLFmI+4djaCMvn/uXQPHZ8Ijl4LFinMvj7Fe5ggmB8uiVaKYxwH7ZyGeOKxYgTyfhWCmNh6BYsWK67AP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4" name="Picture 4" descr="https://encrypted-tbn0.gstatic.com/images?q=tbn:ANd9GcSu7gClmD0TeRzhzt21uUThK-N6gZALzwV6FZfj5zFFig_be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80" y="1844824"/>
            <a:ext cx="4503631" cy="3024336"/>
          </a:xfrm>
          <a:prstGeom prst="rect">
            <a:avLst/>
          </a:prstGeom>
          <a:noFill/>
        </p:spPr>
      </p:pic>
      <p:sp>
        <p:nvSpPr>
          <p:cNvPr id="66566" name="AutoShape 6" descr="data:image/jpeg;base64,/9j/4AAQSkZJRgABAQAAAQABAAD/2wCEAAkGBxQSEhQUEhQVFRUUFBQUFBQVGBQVFBUUFBUXFxQUFBQYHSggGBwlHBQUITEhJSkrLi4uFx8zODMsNygtLisBCgoKDg0OGhAQGiwkHCQsLCwsLCwsLCwsLCwsLCwsLCwsLCwsLCwsLCwsLCwsLCwsLCwsLCwsLCwsLCwsLCwsLP/AABEIAMIBAwMBIgACEQEDEQH/xAAcAAACAgMBAQAAAAAAAAAAAAACAwQFAAEGBwj/xAA8EAABAwEGAggFAwIFBQAAAAABAAIRAwQSITFBUQVhBhMiUnGBkaEUQrHR8BUywWLCByNTkuEkMzRy8f/EABoBAAMBAQEBAAAAAAAAAAAAAAECAwAEBQb/xAAnEQACAgIBBAMBAQADAQAAAAAAAQIRAxIEEzFRYRQhQaEicYGxBf/aAAwDAQACEQMRAD8A5WEQC3CJoXtplqMARgLA1MaEbDQIajDUQCMBGw0AGowEQC3CNho0AjAWw1G1q1hoENWw1MARhqFjUKDUQamBiMU1rDqJAKKCnhi2GIbDaiQEYamhiIMWsOooBbhOurdxCw6iStJ5prLi1m1ErCmXFhYjZqFFaTSxauLAoSQgIT7q0WrWDUjFhQlikwtFq1g1IpYhLFKLUBYtsDUS1ixODVi1g1KWFsNRQjaFOxaNNajDVtrUxoRsNAhqMBGAiDVrDqAGowEQajDUdhtQAEbWow1GGobBUQA1G0Ig1GGrbDagAJgC2AmAIWMkAAiupgaiDUNhtQA1EAiDVsNQ2NRq6twjDUQatYaE3VkJ11YGrWahN1ZcUgNW7i2xtSNcWurUktWwxbY2pG6laNBTAFuEu4dCCaCA0VYlnJZ1J2W3NqitNFCaKtRZHHRG3hjjoUNxWkVAorSvm8HdssW6gv8Ak4ABG0LQTGhZSJUbATGhaATAEdg0bATAEIajaEbGSCDUYatAI2hDYdIwMRBqIBG1qGw1ABiIMT20DssuobGoUGpgaiCMBbYbUENRhqIBE0Jdg0CGog1Pp2Z5yafQqTS4TVOTCtsZtEEBbhXNLo5VOwUul0Vcc3IdRCvJBfpzcLd1dfS6KN1JUyl0apjRK80Sb5GNHDBqYyyuOQK9Bp8GpjQKQ2wMGiR50I+VH8R58zhjz8qkU+BvOi75tnaNEYpjZK85N8t/iOJpdHnaqXT6O7rrA1bSvMxHyZM5yn0eCk0+BtGiuliV5JE3mkytZwhg0TmcPaNFMWJd2K5yI/wbdlikLENmDZnzoExqEIwu6zvoNqYELQmNCNjJBNTGhA1MCFjJBAJgCBpRgrWMkGArvo/w3rXAKkaV0PR7iQo4lwaJxcRMN1wSylSBktR+jr7NwOiRgQYF3AgwZ5a4Ko4n0WcXdiI5q24DxplcjqDfo3TL4ukVJm6GQMIJx5KJ0l4w+mbrTB8FCMpXVnFilkcqTK2j0Rd8zx5BTqPRKmP3OJXPjj9fv+wRjjtfv+wTty8nW4ZX+nV0ejlBvyz44qbS4ZSbk0LiP1qt3z7LP1et3z7JafkV8fI+8jv20GDQJgu8l55+q1u+fZbHE6vfKXX2L8OT/T0S+3ks60brz0cQqd8rPjqnfKGiN8F+T0Lrm7rOvbuvPhbKnfK38U/vFDVB+B7O/wDiG7rRtTd1wPxD+8Vo1394+q2qD8D2d98W3da+MbuuANV3eKA1HblakH4Hs7829m4QniLNwuANR259UJqu3K1IPwF5PQDxNm4QnirNwvPnVnboHVnbo0jfCR6CeMM3QnjTN154a7t0s1nbo6o3wonov64zdbXnAqndYtUQfDicoExqABG1U2GSGBMCW1MatsOkMamNSgmNCGwyQxqIBCEYK2w2oQCr+kbos1XGCGktxjtDfkrJpVV0pfFneflIuu3AfABAjHGEsp/QuVVBlf0HtdRknrWAnIF4Ak5CPzXVdgbe+qAXuBOIgPLwIN0xJJAwmNMVxHQnqXOuFrnEnM1DTblsKL9Buu3fYKdGG072RJk3m9pxd2TcadTpsuTHJrL9s5uMouqX2aCNqEIgF1bHoKIYRBAAiAQ2GoMImhaCMIbh1NhG1aCYEjmHUwIwtBqMNSvIGja3C2GoriTqGoXdWribcWFqHVNRHLEtzVLLUJYt1TUQi1Lc1THU0t1NFZTUQy1A5qluppRppuoDUQGLE4MWI9UXU5ABGApDbJzRiy81TqIgsTEAIgpTLKN05tlb+FDqIdYmQmpjVLFBg/8AqYGM5IdRDrEyG1MBUsXNgjAbsEOoN0yIFSdNH/8ASkbvYPQl38LqhTGwXLf4jYUKQ3q+wY77ob39EuRHXFJ+im6Cf93xP023XpPEmQ+NgBod9l5l0JH+ZrmDmcgRM+U+y9Xu1XCasgXiKJIaAaNymWXSMwC5wk4rnf1k28HHw3/qK82VrWpjWqwZZwnii0aBO8p6tFa1qY1gVpTYNgnCOSm8wrdFS2n4+iY2jyKtmkJzTySPMI8lfhUNsx2Ka2yHulXDSdk1pdyUnnZJ52vwqG2F3dKczhr+6rZt/kmta/vJHnZKXJl6KhvC6nd9wjHCamw9QrptN26YGHdSfIZF8ufoov0mpsPVaPCn7D1V+QeSEsO/sh8hgXLn6OePDHcvVAeHu5K/fSO6j1KfNZchlY8mTKf9PO6E2EcyrJ7EioE/WZaOWT/SC6xD8KW6xt/CpTktxTLKyqbI4sjdvcraaHLEeoxvs4C4mNpqMKqIVSu3ZjfRLDUbWqK2qUxtUrWMqJTWBGGBRRUTG1EuzGVEgUwjbRSBWTBXS7sakSW0guN/xLIAoN3NU+lwfyuubaAuH/xHrXqtED5abj/udH9qbHJuRy86lgf/AF/6QuhzgHgxk6ZnKAdNpIxXrLoJaRABZoZAiMPFeTdD29sGCRlhOpj+V6mytTxaHONRlxzwWkNDavWXCHH9xPVnwU8ye9o4OI0nElNRt8lHa4ck5rgouR7LQ9rU1jElr0wPU3MlJMktTmVFEFRGKim5MhKBOZV8E1tVV4qpjK5UmyUsZZsepLCdlVMrlSadoduoybOaeNliCilRqdQlOUHkaOZxoOVqUMrCk6tgo04KJVjdMqtUOqFWEi+OPsGoQoz3BbekOK6Is7YRNPKjvRuSnKiZ0xRrzW0CxNsMecdaEbawVB8Ud0YtR3XsdM41yEdCLQiFdUDbUd0xtrO6HTHXIRfCujbWVCLWd0bbZzKDxjrOi/FVEKqpGW/xTRxFJoyizR8lwKxXD9NKt60DlSaPdx/ldF+o8lyHSGvfrvPJo9Gj7qmOLTs4+flTxUn+k7oni9oxwMzn7ei9Oc1gpF4ZFSKYfUvEyxpeWC7kINZ+Oq8y6LuuuaQSM8onlHtsvTrb/wCMXAGBMnIT+eEqOZtS+jn49f5b8kRlo5pjLWBm6PGVRfFePt90QtfipuB7PUR0TLa3vD3UmladZBXLfGErYtHL3SPEHdHYCqdDHjBCbTrHWD4FcQa7jl9Sip2hwOY9UjwPyLaf4d9TfPLxhG2ouJZb3jL7/wAqSOJVD8355qLwS8g6aZ2dOqFLo1QuIpcRec3H6fRT7PbSN/f7qE8MicuLaO4ouTZXPWC3mNvzxVvRtQOcDzXl5oyTPMy4JQZYCjhKSCtCrhE4JFa0hqObJjlqsUWqX37ZCMZMKvUCr61YJVotc6/T7qurWj8/CrYos9DDgJVSuFHfXCg1bYPH0UZ9tH5C64xZ3RwFk6ulOrKsfbeRQG3jZUUGVWOi065bVULeNlifVg0R5n8EUYsZU64jDF63UZ5qwxIAsZRiyKeGI2sQ6rHWCJXCyohZlZBiIU/BbqsZYEVos6IUFYil4LYpjkh1Q9FEAUCuW4kf82p/7EemC7oMC4G2umpUO73n1cVTFLZs4udFRii66LECo2cATyIyMTOGcL05lGs6k4Mn4c0awqAOaG9a51nNEmnmTdbUyGGMrzDo2/ttxjnkdI9yF6nZjNItMmMQcY8gd81HNLWVk8cbiv8Ak4kUzzRCmeak3OaIUeaXc9bpkcA80QHIqQKHNEKB3Q3GWMQJ2RionigUwWZK5odY2JZX5KRTtB7qJlnUinQU5TRaMX5Bp1jsfVTqFQ80tlJPY0KEpIrRLo1juVOoWkjX3VY2E1rguWcUyM8aZcC3u3Pr/wAqLXtp3PqofWJdRwU440n2JxwRT7B1bYd3esqDXtjucIqsKLUA3XTCMV+HSoRXYjVrW/YqFUtD9j6KZVpj8lRXsC6YteBJxfkiVLW8aH3Sv1F409U+pSG6jPp81dOPg5ZKS/TBxF231WJYaFif/Pgl/vyVvXFbFYqH1Xgtin4Lp0Rw9Zk0Vii68quNRozLfVBUtjGg6xt9/NbRG+QWotBW/iSufPEsNGycCMfYqC98yXEnHHmMFumhHy3+HXi1Fb+KK5iwW+4Yxc0xhiIJ29Crb9RpzAvH1E+ElBwQ8eTaJ1o4iKYvOPhueQC5OmL16NBLjBjHIYalSq1GpWdejKNZaAcsSc8UDHtp3aZEZuc4GSTjd0xEp4xUexzZsjyP77EngNuDHhzuyAWxhJmRjH5ou1tHTyjTa9rWVH1Zj5WDbE4kfKMlwvB4fWvOi6wmsR4dogeJhRHvLnOdGJcXeZN6EkscZO2CORxVI7CwcWNZnWREkyBMAzMA6jEKULUVxdkfUYew4j+nSZGETjIC66x1mvaDJBjESc+XJJKCO/DyHJU+5JFrKIWs7LQpjd3uiFMbu90jgjpWV+Q22t2yY21O2KBrG94prQ3vlI4FFl9jG2l2xTW2h2xS2x3/AM9E5rh3x6D7KbgWjkXkJtpdsU1tpdsULXDvj0H2T2O/rb6D7Kbh6KLIjG2p2xRi1u2KbRM/O30C6LhHC2VMXEHkP+FzZZrGraBkzRhHZnM/FO2PuhdanbFd8eBUe57u+6ouL8PbTPZc388VDFyYZJUkSxczHkdKzmH2s7H3SHWs7H3VhVed2+gUd9V27PQLtUX4Lua8kF9sPdSH2z+lTn1Xf0egSX1nbM9FRR9CSmvP8ID7b/Skvtg7qnvrO2Z6JD6p7rPRUUfX9ISmvP8ACKLW3ZYpAee630H3WJ69f0nt7/hw1t4yGmKcO54xP8qF+oueO1JMjIwPIDWVPdYGtzp3i4fNg0EjLSSPqoZoiOyAMYIz13XfSPBbbEVX4jTfz5oatbQExzUr4bOCM9AcuRySXsj+BnksCgX3gBphH/KfQaGt7f7nAlojGccT/tjzQ0WOIbAIJIif2idT6qyrUqVNzg0mq4HCppqHAxiRifQc0JDRorgTeyAiM8sN/RT3h1YhzoYxoAAyk5XWmIk+2qfYuF3233kjGQ0fvcdSAcm8ym261CGhzg0A9mkJDGjmcPzxWpGv6Ideq4vEAAABrWXmubsP24OKawHrC1zmANwN0uujkNz5qFUeCRGh0AI8yEmo4tyMEjKNduSALJLarIjGZIBu9mOYLjMeakPsoIi/JzFzIDwnxVZSaXHATGKnNs5u3i26BGLTucPD0WGTsjvb2ovuzHyiN87xTHUm/wCo4XdhP9yM3i8C8LpOT8Y5EgT6J1poU5Ja8gAxEGcfqMlqMR21cATUcQfHHHI44I6lpDxhEDNsub6RPJKY0AS0naMjhmjpQ6YkEYnAHAZ4QhQyY2xcRqUndhxx0JvNgwf2nLxXR8P4pWqlzmtZ1bYLhDrxaI6y47IkAzB3wlUNufSONKncbjdDgTI0d2scdtFHdWDgOzF0aQG5kk4DmkcbKwyyj+nd/qlEAzUbhiRr4Xc55Jli4lSq/seDuMiPEFcE0OjDPmc8NvzNIbSc05EHMThmk6Z0LlvweoNqBOY8Lh+EcYrF7KTrvaN28Q5xE73TJ8le1+JupGKtN4cZuluLXwY7B54GM8RyUpQ/DqhyYs6mylpOi7PgTQG5DEbY+a804dx6g0jrHGmdqjXt/ghejcBt9J4AZVpvJxAa9jiecAzqvJ/+hGSj2ByskZY6TLxc/wBIqTYmPHBX6pON4jHLE+WS8riusiOPiusiOHtjWg5KE9zVN4i2NInw8/qql7j+eK+mxq0etkdBuc3kkOLdkLn7pLnKyRzykMJH5KU5w/CUtz0BcmSJOQ5rgsSWnBYmoSzjGQ10CAfEwdnGZn1T3AD9sOmA6MI3j20SiwuJBgZyZjTD108VYcI4C6sbxnqwQ0lp7ZmZDQSAYjHx1XS2kjykm+xBdUcGh4gAOhozc6MyBGWKX8U4YGpMyfDWIXSU+B2Wm+8yrStL24fDValNoMnQtfi7+k74oeKWug2kQbJVpQQerBim5xMFzT2hhnBBBkpFkT7Da0c8y3SDMQY0gkjKd8yptCsGjrXuwaCKbbuDjOGww2M5eSVwuzfE1DDLjSReLAG026ABu/Ib5IeKObfILXCm3BkC7eLSQXGcdBEpxbGC3vcJdUvGb3avbQMYA2EApleqPmAOA+5GOE4jLkqPrMYGugUkPIMg5HHYLGTDeWg5Ea4QPVbeGkSMYHLzxQPe2JJO2yVfAmOeM7jQjDktQbCpjEwcDpyTmVZETImYmfNRWgnQmNZ88dFJp0wfmDZnACff19Ev3+AQYGIgznnp4R5qSLsQ5wk5jt/UYKI2g3O8TmMM8pOGyK60fMJ2AHlnMrUw2NfdBwMnAnQA8pnkpVK0NfAaAYzwgYayJgePsq9xIGvLGB+Z5J4tOJAdd0LMSIjESYkrUMmSKtV0S8ufc7xvAY5CSYyAw2CQ6pOIZEai6CPL0W6AY6ZdicNAJGX2WnUzhDtcJ0MnCJyK1BsiC14wb22/hOO30Vnw6vSYb1VrnXSOxec2ThN7ORE4YeKhVaDg4YCMYjVZclwkjYARIQZrJL+ItI7LCwh0seHPDovSA4ycQMARGWqdabW4vvsNQ4AyTLnYC/JyOLRlo0eAreqMyJz5YawRCfw6uKdVj3BwuOnDDHUDZBpBUiVa7Pa6QeKjXmnLXkucx4h03HZmcvKEujbaD2hppUw5ogPaS106EtvQTnjGMouIWwufFJz+qccGOdF0GL7YOnLSBCc4VBBYWEftAAZ6EkY5BI/Y9PvEvuDdMrVZwxjK7+qmSx/V1DJkkU3uaSBkbum+K6J/+J00QKlF5q4h4ZdDC3R8Okg+S84qWpzcYDRqWkAmdcBul1qpccTAzBIMQc9Nz7qE+Jim9nFX6GU9e3c9Eo8fs9pBuuuO/wBN5DXT6x6bJdZpG0neZ8Oa86ZXIMOImcJOHnKt6fFH0xea6b0ki/eAOZgEmZTLDp9I6o8y1UjpHtPLmcfWScAkuid/AFcyOl1SYc1kYZXgfrguhdbGwDo6DlkDiJjJNq13Cs0J9mbgbHCdMEDgNj5BJrcRYBi4cgJ84Ci2jjNMa45xlp+aJkhZTiv0ntE6H881ipjbK7sWupwchExynVYn0JdZHPsOEaScFb0zFmIGAIqgxhIJAIKxYmkcEO5SBg2CaxowwGYWLEX3EOwrMApsaAACXyBkYykclS1HE1Gkkk4465QsWJmUfY3x6zMaaN1jW3rPRc6GgS5zTLjGZO6qrU0B7oGg+ixYmQEbs7AWmQD4oGsGGAzC2sSGZNrCBhhGUYboAwTkP2jTkFixMgg2poE4a/2hKotBOIGSxYgElUmC7kNfoo9nYIyCxYhLsCXYYWC83AeifZcB+brFiVGxirW4kOkn9z/qoNLM+f1WLEyKMvuFUWmzFxaL3XAXoF6OrBic81FAvPcHYi7MHHEHA4rFiAAmm6QG4AuggYAgtcYIGeIHojjFw5BYsQYxFpn/AC/A4coOEKPUOHi0nznNYsWMC0Swk4kZE+Kk2AYxptpktLFmI+4djaCMvn/uXQPHZ8Ijl4LFinMvj7Fe5ggmB8uiVaKYxwH7ZyGeOKxYgTyfhWCmNh6BYsWK67AP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8" name="AutoShape 8" descr="data:image/jpeg;base64,/9j/4AAQSkZJRgABAQAAAQABAAD/2wCEAAkGBxQSEhQUExQUFRUUFBUVEBQSFBAVFRAQFBUWFxQVFBQYHCggGBolHBUVITEhJSkrLi4uFx8zODMsNygtLi0BCgoKDg0OGxAQGywkHyQsLCwsLCwsLCwsLCwsLCwsLCw0LCwsLCwsLCwsLCwsLCwsLCwsLCwsLCwsLCwsLCwsLP/AABEIAPsAyQMBIgACEQEDEQH/xAAcAAABBQEBAQAAAAAAAAAAAAAFAgMEBgcBAAj/xABGEAACAQMBBQMIBwUGBQUAAAABAgADBBEhBRIxQVEGE2EiMlJxgZGh0QcUQlNykrEjYoKTshUzQ2NzwYOi0uHwJHSzwvH/xAAbAQACAwEBAQAAAAAAAAAAAAACAwEEBQAGB//EAC4RAAICAQQBAgUDBAMAAAAAAAABAhEDBBIhMUETUQUiYXHwgcHRFEKRsQYjMv/aAAwDAQACEQMRAD8Ae7c9sLircVKdKo1OjTYoopkqXKnDMzDU6504YlcTaFXnVq/zH+cIbQtVarV694/9RkTugpwRNzHGKikkUZNt2Ie9qH/Fq/zH+c9Sq1zwq1f5j/OPG2H2Y7QO4dRDpVwDYw1WuONSr+d/nPC9q/e1Pzv84aWsrjBkS7sANVgprpomyILyr97U/O/zivrdX72p+d/nE91iKVIVIizou6v3lT87/OKF5V+8qfnf5z3dz25OpHWKF5V+8qfnf5xQvav3lT87/ON93PbkmkRbHPrdX7yp+d/nFi9qfeVPzv8AONBZ3EikTZJS+qfeP+dvnJCXlQ/4j/nb5wduxaHEFwRFsnN3jf4tQfxv85DuKFdeFWoR+N/nJFGpHKlXSBVBJgb61W+8qfnf5yO17WH+LU/mP84TrJnUSFWpeENJHbiKb6r97V/mP84k31X72r/Mf5xbUo0ySdqCsba8rfe1f5lT5xlr2t99V/mVPnHmWNssjajrC3ZrtpdWlVSar1KW8O9p1GLApnXdz5pA4Ym7/wBr0vTnzZUpTUcnrKeoxRbTG45Mpl6xFar/AKj/ANRnl1OTCW0LDNap+N/6jF0tlA85c3KivTsi0CJJakCNRJK7CPIxTbPdPGBvj4ZNMGVKYB8mP0bg849Uo6RkU41NNAO0PVKSuOkitbER9DiOg5ndHWMUaQPGOtZ+2SUpgRdQ6aQX3wShm0oITrC9PZ9MjgIGWEbeuRxisifhhxaPXWwVxlD7JV9s3SWxAqZ84q5UEingA5b8y6DXXwMtdxtPuxyJ3SyLkbz4IGg443iBnxmT9tb/AH6oTOdwbzEfadsnP/MWH+qRK8804LsNRUmXTusqHGGVhlWU5Vh1BEQBKDsHtDVtThTvUyfLpP5jeI9FvEe3Mvuy72ndKWo8R/eUzjfTxxzHiNJYw6mOTh8MXPG4ixpHlr4jtoo1yNYnaV/a0Bms6oTqF1Lt6kXJ9sZOcY9gpN9CDUX1RiuYEu+2dtnyKVY+J7tc+obxMTbdqbdzg79P8ajHvUnHtxFxz4m+w3jn7BV1EaNsTyk+1pK4BVgQeBUggjwIhGhbheeY5zSBSZWHtz0jZtzLrSpodMCSqWzE5ARUsyQaTZnDpNL3ZAvez6NrjHqlm/s0RGXLGVDYJlYcg1Kn42/qMfGIGumIq1P9R/6jHVrsJY9Mr7yw27SWrAwDa3RhBLiJljYxTE7SsM6rAzIVOCJZqdUESNd2QOSIUJtcMiUb5QBVI6tKSloCNbuDH7hdCe6nCkkoYru97hI3HURaaySKJM79WI4iSlYAccY45gyl7EpGb9ttpmnWtwbfu6lHfPemsXNam7MRjH92uS5AI0OOmtd2Ps+reXBK0xUJbfqgkqgBJOGI1C8sDXAlm7XobmslJRl3bfY80Q4VB7f2a+DCp1Mv3ZvZVOzoLSTGRrUbGDUc8WP6DwAmVP8A9MbvUV9StN2B71f2ppITgt9XpAMMDgrscLrn7J5QlsjsRb27rUph2qL5rtUckZ0PkrhfeDDO09rU6FMvUbCjTxYngqjmZnG3+2da4BSn+xpHOQD5br++w4A+iOvExM8ijyyxpdJm1LqHC8sl9su16Ui1G2IepwqVdDTpHmEHB38eA8TkDOKlUsSzEsxOWZiSSfEnjJtazzw08OX/AGkB1xBWVTLeXQy0zpr9fc9mdiRFCSLCWxdrVLZ95Dlc+XTbzXHj0P7w19fCatsuvTuqIrUScHRlPnU3HFG8dR6wQecxpTLJ2K239VrjJ/ZVcJVHIH7D+sE+5jHYM8oPa+gcmBTi5LtGiKhB4wjQvMcTIF1VB1Eh1as03Dd2Z6lRaKd2DLJviZklww5y896ZWy4qHQnZSrxf2tT8b/1GKXhC91s9WqOc/ab9TIjbPbOkvRmmis4sjocR2k5kj+zXAziM7mJNp9EU0SqNSFLWpnQwKkl21bEVONhxdB6lsym2sj7Q2KoGVM9b3mJKN4Dxlb50+xvysrX1c5xHUpsssKpTI4CDr2nunThHLLu4AcKGaNwOcg9prulSREYqHrDKISAXpjUgdN7RR+OKvt8IxpKrOBlVYkK5BzukjUZ4Z8ZiF7ZuoNV8BnqPvDBUs2SWO7wAyGGBjGB1ic8nDoKC3dlz7L3Ie4euTnJdlPpKnkIcct56lRiOsuH9ogJkngCST0GpMzjsptABWU4BAIXTUqWVsZ56759sI7Zvj3LKOeF9hIzKU3SsWscsmdY/dpfsCtvbXa6q7xJ3BpSXPmr1x1PP3cpBCfpFU6cc3Zlznbs+iabSRxY1FLhDeJAv6PP3wjiJqICMToT2uztVplmxuICEUJxhgkdDj3T2ZoHj+uGLnhE5i6YkUc5Go7NrGpRpOeLU1LfiwM/HMW2Y3sJMW1Ef5an3jP8AvJZnoYO4q/YyH2yOKmJfu8lFdZed2Iz1wNxsAXFYio/42/qMk2971ka6H7R/xt/UZwCN2poXbQbW8BEhXFPOokVI8rGAobXwE5X2N7sWFnQI4qwgTqGPB42BO4gNEoWKxnSxMSFiwJHBJEv63doTkA8FJ0G8eHu1PsmO9qbsPWKr5tMbqg8QcDOf3gAqnxQnnLx9I21XpoFTGuVPMjeXy2A8FZVOfvxMwL5JJ4k5OeZPGUtRO5UNxx8h6z2bTUrvV1XG4WwysxDedpoFxhuZ5dZ16uVxkH1ag89JXWOOH68ukkULnAx7j0xK0/mTQ3GnjyRyrtNP/AVE9GFraA9Zw15k7WfQlqMdJ2PExDNGjVjT1YagxGTUxQPuPPb1mIE8TkkzoE0EqR46crk37nQIS2PYGtUWmPtHU+in2j7B/tJGwezla51UbtPnUbzf4RxY+rTxmhbH2FTtlITJY+c7Yy3gOg8P1lnDp5Tab6KmXKlwiRuAAAaADA8AOEQyyQViCs1ymQ6kvEpjpLtiJz+BmPyArkftH/G36mJxHLn+8f8AG36meURl8AHgI4qzwEWBBOPBY4onlEcRZFkicToEfpW5PATqW7E6AwdyJobURN1WFNGdvNVSx9QGdPGFqGxKjDPCZD2m7Qqt1SKXFUqaeLikaboKTio7qCj4O+rEEnH2AOBxESzRXXIag2CO220WeoKZOo8qrqfPJJx6gS5HVTT6SsGS6YNevqrnfbJWkAzLT0GEzpgDABOgwMy4N2VNRcC0FAvuqrNXz3A8necoMmr9oaa6a9JSbvkbaiUMzhl2T6O6h/x0/hpuf6isffsHRpqXrXDKq+c37NFHrLA498GjvVivJS6dxnQ+/rFEydfV7JMihSesfvKr1ETPUIpDN7d2DGvGySN1fBUUYHTOM+8mIeNXwa2PXT21LkWW9XvjFeryHtjyX1QDG9kdGVHGPU4InaCK7qHwil1DsoOFQkbxxrwGTpJjFIDLqZTjSRzZWyq1y25QpPVbmEGQv4m4L7SJp/Z36Kgih7tg78RRQ5Rfxtxc+AwPXLzYVkRFWmFCYG4ExulcaEY0OnOTTcaaS8sG12ZrybitVrXu9MYA0GBgAeAjKLk4h+5rK2hEFVrccjL0J2uStKNdEd7bEj1qOJKRiJIFVCMNC3NEUA6glzlXuaPSWzuzAzNcBY12A6wHePn02/UzxQcp25Hlv+Jv1M4sZ4BYpRFqJwRxRIbOOqI6oiFEcWCyQps+5CDBhi1uE6CVim2JMtnGZWyYkxkZFrSqDzE+cfpPuRd3ferks5Ipa6C1pjKnwBBD55mo4+yJrHa7aXdWxUE71Y92u7x3SCamOh3QwHiyzKthMKty9Y4IBO4QNDSpP5JXorVmL4/y8SrsoOWSlYf7F7EW2o5Yftn1qMeK8d1R0wD+ssSKIHN4MY4RH1h3YKGKjeTONCfKJJPPdO4RpxBMq6nUwwQ3SA02DJqp1H9X7BLaO0UpDkzAZCKeGuBk8tfbxlM7U7Na7OWqEFNEGf2W/wBAnI6kb3GGbOzwKeeYoZ8QqPVP/MSY4KOgyPNp7xxzdznP/nWYOb4pklO4ukvH52ej0/w/DiVNW/f+PYyS9s3pOUcYZeI8ORB5iNLNM25sMV03dO9AzSZvssPsMfRYcffM0ZcHGCOoPFSNCp8QdJraTVLUQ+q7Kmp0/pS46Z0COo0ROgSwxMeGXfsB2gNOotu7E06hxSydKVXkB0VuGOuOpmrWFPJ1M+d0JBGCQRqCOII4ETdtgXxr29GtzdAWxwDjRx+YGXtLkcouD8dFXUwqW5Bu52SSMqcwJWokHB0MsNvdx2pTR+IEfHJKPZXcU+iqC2JkWtRI4yw39mU1T3SDVouVyRHxyXyA4gUkiXLfMq7U/A+OkuHciDma4JxoH19iOWYjmxPxkOrZOnFTLwKfH1xL0wdDrKq1Ul2MeNFFAjgEO7U2QPOT2iBShHGWoZFNWhTjR4RazgEWok2cKAg/tHtRbag7s4Q7rBCSuS4RmAUEjebydBnU4hECD+0qobWqKiq4Ybqq2gNViFp68jvEajhAl0SvqZDtrttXuahZsIhTcp0xlhSGACUY6728obJ5qOkl9nLxVplVOTu0+RG7g1N4e9gdIA21uhhTTO7TGAToSTqSRyON3I5NvTlgWpsAQQcHI5r6xy4c5Qt8h5oJw4L5Y1DUfd1bAOnXA0X2/wC0vWy9jDdydd7jy3tWYDHDA3jrzlC7AVA9WqOahDnOpGKgwPE5A9s1m3xgYx4Y9HXdx7MTxH/IdTNZ9i6VfybXw2Pp6VNdttv/AF+wMvtlrjI0I1z6PkMoPq1xK9Up+cOBxT9g4Y68f1lyumA48NCR1XOGz4LvAypXTZYjOcqyk6a1EI1xMrSzlJcmjjdrkauaHlnnqPbnGn/njMw7c2Yp3bleFRUrDQjDNlanHq6sfbNPeqMBjzGWPTHH9GEz76Rcd5QOck0XBGCN3FU6a+JbhN/4TKSzpe6a/f8AYVrFeG/YqgMdpxhY6k9K0ZUWSFE136P3IsaQ/eq49XeNMioJNs2HZGjbUqZGCqDeHRz5TD3kyxoo/wDY/sJ1cvkX3CYqSRTPjIBj1IZ0mjKJRTCVKvnQjMlK6nlAgqsp8I4t7rFSx+wakHktUI4CEu5HSBLS7EOb4lWaaY2NEd7sAn1mIav0gi5reU3rP6xhLkgxixAuQeFwDpGK2zhUz1g9LqEbO8kOLjyiOwe+yiJJpbJUjjrDAuFPGNi35rI9aXng7aiv3FoyHXh1lA+kfbK092mdQuSy+lUdW3VPhub4PTvVPKa3e1USk71ThKaM7k8kUEk+4T5n7Y3HeVzUbR3yzKBquWIwzZ+zjuwP8snTehPLcaIUeQG7kksdSTliftEnJJ9cnNttzTKeSoLBsIiqDphlOOAOc+OT1g7MSwlexqSfZZuxG0u7ul/zFKDXTvMg0yfaMe2arbbdAAOTukEjI13cBjy5DPu5zBFYjhxGo8COE0O22iHVWXByuoX7TeUxUdBrWTXos898X0Uck1k9+DX+HSW1wfj8/PuXO925vEjOhJDafZOaTqvRQdxoKNwTxOGJz/xUG6w9oxiBRd/xf/YFQD+ZN1h4gzn14a5PQkjiTwWoPdgzMhpFBUkaaS8Bipcccea2uPR6jHvmedsLsVLgBeFOkiHpvneqP7QXx7Ic2ztsUlJGC580cj+96pSWQ6E8Xy3iQSck+s5mz8N0ri/Uf6FDX5VtWNd+Tix+kuSPHh6+kl7E2LWun3KKbx+0x0SmDzduQ+J5AzXezHZGjZgN/eVudVh5vhTX7I8eJ68pt48Msn2MmWVQKv2L7HvvrXuFKqpDU6bDDOw1BZfsqOODqcdOOhtFmNmaOLFHGqRTyZHN2xJE7TbBnCYhjGiyalUc41dUxxEiuNIqm2mDB21yidwgV2HCWj6yZU6qdJZoGVLgKDA9et5bfib9TOCrGrjz3/E36mcEZtVAWyR30cpXJEigxayHFE2wkl8YRt9sKikscAAk6E6DoBqT4QEgkfawc0yETvDvISm+KZZVYMQrHQHQccc9REzxxaDUmMfSB2uo1rYU7erTfeqN9YI1FNaJGVccgXKE9UViOswe4rGtUJAYlyAi6sxGAqLpqzYAHjH7q/Umt3dNaa1G81WBCAE6L4bpYacmOpyIR7NbFqviqG7pSCA+6rMVOjbmdFJwVyNdTpjWUvoP4irYFrUHTR1ZfxAjhxjUvj9ny3n1mqDiAy0872MEk4PHjj9eMQvZSnz+E7aIepiijER62uXTzTjPEcidCDjrkDXwEvA7MUBxAAAyxYkAAcyScAQHtHaVpSJWhQp1iNN+oGNMH90Zy/wHrgTjxzyNw6hyl8qa+pETajt9g44eR68j3HOPXFVb6tu5Wk4A+1uNurnjrjAGYLrX7sc+SvQU0p08fkAPvjdW4ZsbzM2OG8WP+8StPj9i/wD1eaqsUSxYM2vA+VqCOWnMTQOyP0fC4prc3LvuvkrTQYLDJGWfkDjgANMayj2h76siuwTfdVLMcKgJCgkngB48hPpfZhWkiUgAERQijoqjA+AlzFBd0Usk5WB7Gxp0UFOkiog4KowM8yep8TrHjJl7QwcrwPwkenRLcBmXU1RXYw0bYQpT2RUYZxiRbmydOInKcbqyHFkJo2RHWESY0EZIiWMkrU6iRqslECCZaJUzLVF5l0HjAVz57/ib9TOKZ65Plv8Aib9TPCM8AeRWY4sajiSGSh9DBHa2+7u2YAkNV/ZrjzgpBNRlHMhA2PHELKJmv0hbY3qjhTpSxSp/6pOXb2MowetuesTlltjYcVbKtS2b9ZrnGFpqcEr92mA7L1G8wVfWo5GXla+SBoFUYVRjCgcAPnKvsyqtOlheZx/AmiD1kl2P4hJyXOZSqhGfK5OvBYe80nqlZUUsxwAM6AknGpwBqYLtnY6D2E5xnx90lLZklS3lHQgHkeB3dOHH38occbkZ+XWQx8dsB9oHe4G6QVTOVpg6ndPnuc4bTBxy8TKdeWjUjg4Oc4I4HBwR6wZp1fZ2AeY0FQ8C5A3cDGMHxgzaWy++Rk03iNOXdtjIZ8E5GVIyM8cY4mdPCztL8U2updefz8/yZ7OztRCpKnQgkEdCDgxMrnpOz01n6K+1pqAWdY5ZV/8ATOeLoo1pHqVAyPAHprk0kbPvGo1adVfOpOtRcaZKEHHtxj2w4S2uwJK0fUtpUB0YSRXpinhl06wNQvAwDLqGAZT1UjIPukurd5XEsuDsRYYW/ERdAVVIzK01UjnJNle7uhkPBXKO32QLijusRGSIbqWYqeUDqZDfZ7A4I9sfHIgHEHOsjOIRurYrIBEbF2BJUMsJaZWGEtEHL4Cx+QWNmM7Ow9Jv1MiVKZU4YYljWuAzYOm8cj2xO0KaVFzz5RSzO6fQTxquCuqY8kb3MHEdFM9JYdCkZ5257WvTrGlQYbwp1KbEF96m7Mo3l3To53SBkaDBB8uUGpeNU3RUY4Uk5wC2WxkkZGTkfEniZffpIqUu+Hkrv0af7RsDLs+N1GPMBSB4d+vSZzgsSdSeLH1nUnpqZm5W9zLkEtoUtq+BClq5xva41wAMk4109xlapvLPZrhQOYA4Zz1B8Nf94CdszNXDYvuWjZFLOMaajXTUH908eUJ1rMqpxy0Yage3H6CAdgXeCPDQ54gHqeWumkt9e9QoDnBAxjTJIycgdPEzQxbXHk8vqYzWRpA2nU3gc6MuQeiDr8BIdwQOuDyz5RBIOmvDytR/+Hy1SuTpknhpheOp6nliQri7zz8cg8crxXXQnHDw98SkqIx43u4KT2sohblv31VzjgWI3Wx4ZUwPDXadt65A6Ki4HLyjp8YFEz59s9xo79CF+yPRQiYoA8hk8gOJPICCWGb72Vb/ANFaf+2o/wDxrLHZlSNYG2da91RpUvu6aJ+RQv8AtJAaae21RSvkn3QXlI1KlrGi8XTMja0ibC9pbdDJwBHHWC7W5KyeLoESrNSsaqGNp2wIyBrAr2yuNNDLMKitoY1c7LVhldDyInQy7eGc42VOvYMvLMP7sS9J10IzCmPCNlluiIwoplW4Id/xN+pkm2vC2hg6689/xN+pnKbS24JoQpNMJmic5xp4STUvlpIzv5iKWY9FUZP6SBRuiBxgDt/fhLGtnJ39xFwSMMXBByOmM9DgDnEzTp2HFq+DLu0m1DWdyfOaoz1ccA3JR4Lll9Sp0ginUKnIxnlkA4PUZ4HxiS05M6+S2lXBIubs1G3jgaAYUBRgeAhmxusqvA9eQGmuTzldkm0r40PXI46ddJyYjU4VOJZKN3jXOmCckAD1buNTx90ILtEnTJA9eunCVf6xzzrjj19YzHKV9gn5+A5xsZ0ZWTR7uaLHXvjnXGmCAPs/HU/KQmvPH1nJ6cRrBT3+deJMg3V1nQc9D6ugnOZOHQ26o89ffqvU6ZYeGPJQe8r8ZDEfrruDc55zU8GGcJ6xk58SRynLS1eq606aM7t5qqMk/IeJ0EV2bcUoql0My4fRz2ea4uFrMP2NBt4kjSpVXzEXrg4Y+rHOWXsv9HVOmBUu8VH5Ugf2SfiP2z/y+vjL1TpqqhVAVVGFVQAFHQAaCWceB3chU8vhE+1pK3HjGru23ZHDYjwucjBlmmnYngjZjqmNvPQiB9XM732JH3oh6kjbZNk+lckQpabSHAytd5FrUi54UyVMt4rq0l4EpIvyssP1syvLA4jYzTKVdN+0f8bfqZ5Y9tCzIdzy3m/UyMpmjFprgqtNMdzEXa02Rlq7ppsN1w5AUg8jmeDSqfSDf4SlSUnfLd4fNICAFdQRzJOOHAwcktsWyF2UftRsJrWqcDNFmPcPvK28vHBI5jxEDAyw17J9ze3UbrkYOPjAdxx83d6jjrMuaV2i9jna5Gsz06BOkQBgsMdMa55a5906XI4g+2JAnQ5kgNIS5bHAgHwIz7ZIt23cbgJqsQAx07snhuD0tfOPDkM+VEUXAJLLvkqQu8zDcY8G04kdM4654Sy9gNkm7vF3ssF8uqTrka53uuQCPWwkpWzm66CvZv6JrqvutXdLemQDjSpVKnXzR5KnHU6dJsPZnsZa2SbtGnqQN+o2GqVMek3TwGB4Ra3JXjJVG+jXja6F7r7JVTZFMjhiDrjYeOBhW3u4+9UGCsk4vs5xTKfXtmU4iTQboZaFsVY5yZypbkcsiP8A6gD0yrgDnPFoUvLMtwxmQDZuOIjYzTBcWiOx0kcmT61mwGYPMbFp9ASQkme3p7MQ8MAS7S0SqmWnMVl8DMYCq3mXcH0m/UzgpKcyRtTZG65ZeBJJ98h/VjjQ5xBi4tWmE0/IqnZgnU4HM8gJk+0rv6zcu480tinnlSXRffx9pl07Z7VahbOoOGrfs1/CfPP5cj+ISgbNIAJ90Vnk72i3RN2ndYXAlUqtkwptOvnSCTKs34LGJeSbsnZjXFQU0wCeZzgeuWTsr2aptdG1vKZ3n8hSjkbjFSyOjDjqCMEY1Gmkn/R3aCmj3DjRVJGegln+jK2FR6t9VALsxW3z9gYIdh7CB75MF5JlJ9Fc2z9FVRGP1eurdFrAqR/GgIP5RK7edi7+nnetncD7VDdqZ/hU73wm6bQJc5HGQ6dUqZY9CMla7BeVp0z59r27IcOrIelRWQ+5gJsX0Q2C0Ldqx1NUkK2NN1T5W7nkSFH/AA885Y77crLu1FV19F1DDPXBnreoEUIoUIBhVUABR0AHASI4GuznkTDdxWVhpB9apiN0q07VYNGRjRDYqhdEc4WtbjegSoFA0zmeoXRU6Tpw3dHJ0W63EkiVynfNzBhKhd5GZTnjaGJj15bZGmhgS4uivksPbC1e/AGsG3rLUEPFf9xEvoDTea8dJHu6YOq+2MvoYunUEvba5Qi74YwqQklgjAayFVcRundEHjJkpNcEJpdku62fuDTWGdzwgylfgjXWWDvhK85SXDHRS8DV3R1YHqf+0r17auG8ke7mJe7iirDUZgyvbrg6fEyvjntYyUbMA+ky4Zrmmu8MLSHkEeYzM2ST4gL7pWzcFQAUHDihPxVv9jNP252et6tzVd6ZZi5BPeVRovkjQN0AkCp2Vtfuj/Mrf9U6Urk2KUfejMK1XJnrWiXYKOJOJo7dkLP7o/za/wD1wjsDstarWUilqNRmpWOD6i0X2O20uATt5u6taNrT8+qQuBx3RjPvOB7JdbCzNvSp0xwRQMjgTxY+0kxP9h0GvKbFMsgO4d6pppnhnEtqWKFQCvxb5y1ikoqxMotsA0LkgwhcWgcBgcHnJTbOp+j8W+cdS2Ucvi3zjJTXaOUX0yvOMHE4Ier2NM/Z+LfON/UKfo/FvnGLKqFvG7A29HaZHWFPqFP0fi3znfqFP0fi3znOcSVFgZ21jZhw2FP0fi3znPqFP0fi3znepE7awZa3jLpnSTvr+mmhjwsKfo/FvnOtYU/R+LfOLk4MJJkT61njrI1WseWkKixT0fi3znDYU/R+LfOTGUUc0wHiIh76hT9H4t846LCnjzfi3zh+qgPTZXGjLoehlro7Pp+j8W+cnLZp6I+MF6hLwEsTZRqQZiFXUsQAOpMv39lHqI9YbOpId5UUN14kerPCEIjLn3Pgbjxbez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70" name="AutoShape 10" descr="data:image/jpeg;base64,/9j/4AAQSkZJRgABAQAAAQABAAD/2wCEAAkGBxISEhQUExQVFRUXFhcXFhcUGBQUFxUUFBUXFhQUFBQYHCggGBolHBQUITEhJSkrLi4uFx8zODMsNygtLisBCgoKDg0OGxAQGywlICQsLCwsLCwsLCwsLCwsLCwsLCwsLCwsLCwsLCwsLCwsLCwsLCwsLCwsLCwsLCwsLCwsLP/AABEIAOEA4QMBIgACEQEDEQH/xAAcAAABBQEBAQAAAAAAAAAAAAAGAAECBAUDBwj/xABCEAABAwIEBAIHBgMHAwUAAAABAAIRAyEEBRIxBkFRYXGBEyIykaGx8AcUQlLB0XKS4RUjU2KywvEzotIWNGNzgv/EABoBAAIDAQEAAAAAAAAAAAAAAAMEAAECBQb/xAAtEQACAgEEAQQBAwMFAAAAAAAAAQIRAwQSITFBEyIyUWEFFHGB0eEVI0KRsf/aAAwDAQACEQMRAD8AB2t7J6YutDDYPWRFhsexUquA0EdOvVdzeujnbR2VfXJ62hb+Bq+ybGPajnCxcUNJbGw9907MQ6nzlrtj+6HJbkbToOaWFYSDNjy8Vq0KAYIExG6GOH8WKgAEyCirEtIpEjeElNNOmMRdqy7l+LBAE35rPzF5p1W7kO+H1KwsPi3Nr2JIsO0xuVr1sT6SppBB0gHa95keGyzspl7rOlardKm+6y80xJplpiQenTZXsK8OAIUapEvkJKGIBDVrMIIlClKrBC06GMQWgiZo1qsLg/ESubjIXn3Gn2gDCv8AQ4dralQe2506GdBA9p3nZVwuzUYuTpHo1KquhdO68Rwv2q45plzKD29ND2+5wd+iNuGvtGw2KIZUBw9Q2AeQWOPRtTr2cB5rKkmblhnHwGTKXrLu6vpslTdChjmSAei0CKef0nPoPDd4PeQbEe5eOYugWPc07g8/gvXfvdVpJ3EfUrz/AI2oRW9IBZwve+obyPcndLKntFs6tWDhKZxUS5RlPiozlBScoKzIykmATlWQRTSmKZQg8pJkyhDY4eYHeqRzJJ7rdxuQ62jR2PjCxeHPVdtM8zyRfQxcW36duyQyyalaHYJNcgTmNM4erofcEc94Kr1XsAAa76+S0uO71Q8n8IAFp5zKGNaYxrdFMBJ02gt4aLmu1SI+K9FwhDmwea804Xqg+qTB7o8wdWALpPP8hnF0TGXNBcA219t/Ip8sy28xpkwTeYFoSp5qAXt5g/O67Mx5gFBe43wWMzypjhZuwWKyloMAKpjeIqwxFXS/1A4NDTBbAY0m3iXLuzPmP9tul3UXafLcfFZUvDNNF6V1ovuq9J4cJaQR2Q7xJxCKYLKZ7OcP9Lf3VspFzi/i4UabmUzeIc4f6Wn9V424ue5z3buMnzWpjMSahvsPmuTaYSmSfNHU0uBqO5+SloSc1X3ULLg9iHY04UHX2e8duoluHxTiaRIFOo65pE2DXnmzufZ8NvYKjvV7L5jDF6/9lHE3pqbsJVMvptmkTu6kLFp6lpjyI6I8JfZztRir3IK6uOYy5Np+PVDHG2Vuqlr2OAad2nYGNx5LexWWAlxnfZAfEWZVGvNPV7PT5J7BG5XE5uV0uQdrs0kjoVBKo6TKYFdISE5RKm0SpBihDkEiuhauZVlESmKdMVZBkkpSUIEuUOa5thYj3LdwlMhoKDMjxpYDCMMHj9TBPmufli0x2DTQOcaUiXB1rCPFCpKIuLKmp57RHzKG3piEtmK2Akt06NXIMEHmXSivLWvp12Uw4ljg6xJMFo1DTJJG3U+SH8ixNMQNbJ6amz7pRA/FhlRjokifENI3XKT5sfrgs4vAl9dxa7TcGx8AbeCJ8Bg2tbBJJPVD+CzKi12pxuQORkdjyWsOIcPa7rf5SiznfBiMaBDEP/va3/21Pg8t/RUX5o30opC7oJd0aOQ8bhZ2OzoNcQN3a6l+euoTA7wT8FhNzIF5qNYWO0O1G8OdLRqElBbCBJieIC1xaw9Q4gxJ/L4LKbrrvie5P5Qs3DmQIuT7ySjHJsF6NkeqS72p2NojUdgJ68pQs2TZH8j/AOn6T9xk5+K7/sD+Iyx9P/MO24jqFzpNRixlxdzpB9pt27gkyTAsOeyx82yssJe0XHtAbHqRYXSUZ32ehy6VR5iZhZZcazFY9KCJCr1HoiYnJFKqVd4XxzqOMw9Ru4qNbHVrzocPMOKoYh0Ii+z7LPSVjXd7FL2f81QiGgfwzPjCPjTbSOfqGoxbZ6FmXEBpuLfwmYO6Ds4eHPJBJk7nmtDP8NA16u2nosJz7Qu3hgkrR5zJJ9M4PUZUnqCYAnVjoUw2VyC6ekhQhF5XMp3FRVkYkxTpQoUNCSlCShCjQqQtzDZppbCHmro0rMoJ9m1Jo74rElxJ6rOzBriAG7m318VZlPWb7IP0EHUxXpsLhfvKVHh97mzqaezmNj3gSqWGxNcamtc4RYAOdDewE+PuRzhWxT8lY4D4bo1mVqtVpcTULWiSBAa0zbneFy6HQTyTKsViqhvqc1t9ZAlodDbnc3K3mcH4ozanYSZeNgjnLMrp0g70bGt1bxMmNrnldTxTfR0a7zypVD7mErW1JGdx47nWF1NaejR8ll4V5DXAuJsQAenZFWKpiIQpiKZY4x1kHohWGcAq4PwfpIcQZAEDx/F4fXRHrcI0X35gg3B7GLGenOOiBOFc1s389MXFpfSO8d2n4eC9Ew7xUAc0yCLd+g+JslssfdbPQfp+SMcKjH+pl4qiQIjc8hedo7c/HnNlxe3SHgzAsLnkTaBbnKv5ziWUWkuMAiABu47aW9dvBBOZ5i+sYJOkH2eUnw32A8vBLyhXI3qP1GGGHPL+v7nLGsDajg0gtJkQQYPMKnUC6+iTmlaOStTRxf8AUG3zH/opYXCGs+J0tF3OPIdhzPQIpyrGCg4BnsA2E8u5WPhiANIEfr3VgL0GjxY/T3J3ZxNZqZ5J88JdF/HYwvcTymwVMvUQmKdSoRbsclKEwXRkTdWQZRJTkqEqEOlOmXGACT2Un4dw3EIl4Yy9raZrvO4OlvgYkqAwwe86jHQeKE8vLX0EWPizAZhzElRLIVzMRpOmQ4DY/oqRciJ3yZaoZOmgpKyjIaujVBq0W4Rvo9VwfmrboiVlRro96ao/U4eXzScyEsOJePr63S2qdYw2Be83qh00j4In+z4RhO5e93/cW/7QhHM6kU0R8I48No02GLMB3/N61/eudBXY5J0FTacBY/E1T+4qgGxYW/zer+quVMaIMkf0QVnzngkSdBc0wf4x+yKo2mwe7lGPUa4bgO7tsf5T+6oYui2oI59DY+4rVJVXEMB3gpQ6MaoFi99F4cJaWmx6H9QirIeKi0EtHP1mXjV+ZjuXgsbG0QTG/Y3jz3VnC4YNERCjV8MzDLLE7izSfXqYipqeZPLoxvRoVoYGAreW4A0x64LXu5OBBA5C6uGiuRqNQpTqPSMtuTt9mQ7CwuD6S2n0xGyqV6CzGVlUZT6anTdO+661Gqs50Lo6PUvDO/HkBmxKcfyWAmIRD/6acWU3MOrWAewBEg7Khm+WGg5rTuWyegMmwPPZekjkjLpnNcJLszkpUnthQWzInFMEikCoUbGHru0Ea4AFgqdXEEmZMqt6QqMrKjRtyOpeoAqKcFaMlr7x4JKskqouzPpUydlr4L126Sbcukq3k3D7nO1Fw0jfr4IiZw8wEOaN9xy8QgZM0eg0MbArE0g10ciFVwLfX8yivPcntLRtc+CFsru6UvqMilBBsUakzvnlSGwu2VVzTgeHyhUcxGuqxn5nNb/MQP1W1Syh5qEN2BInp0VaWqlZM92qCjAYMOGsuk6Yjv18Vm8YPhrGACC4eMgE/oshmY1sNULHdRIPRdOIcw9Myk4b+sY7gR+qmWDir8FQkm6MbEPcGktEmLWm6yG4lwad9RJmeuy4VMxJAaHaXxB1GL8yD57LkzVIvMudfrBN/rqkhtSNPD07SfH3o5+z/hz0z/vFQf3bD6gP43t5/wALT8fArC4XyN+LrNpiQ0XqO/Kwfqdh/Qr27A4JtNjWMaGtaAGgcgPmuX+papwj6UO33+F/kJBXyyhjssp1Ww9oI+IPUHkg7Nsqdh3X9amT6ruY7O/dejVKf1/yqePwzajXMeJDhHz/AKLzuPI4On0Fas83qUh5KliAIWjjMOaT30nbt2P5mnYrLxBXUxyMGZiVRc5XsW4ALR4J4eOLra3j+5pkF55PO4pjr37eIT+NOTpA5HonDGVxhKAePW9GCZ5AkuaPIOXbOMobVa2GAlp3PMHcLUNbkusQJXWi3GqAtJnlvEvDlWkTU0jQeTfwiwuhtzYXr/EtaMPUMFwA26/0XkdUyTy7Lp6bI5x5Es0FF8HAplIhdqWEe7YJiwNHBIrpVouZZwhcioQdOFFOFZRKUk2kpKiw/wAvAIjYrQY0gLz3A5u9pF5HdFuCztpFzdc7JilEdhkTO3EA00alT8tN/n6pj4wvO8qG5RvxXmDTg6sbu0NHm9s/AFBWAs0lLyDRI5Wz0mOoj/OD/L63+1einBQZH0UC8D0teYN6Na93/aW/7gvVn4RpUi6RUlYIcQZC+qA9o9YCD3CD6zHNcWuEEAyO5hey0QNkBfaIxra7GgAH0cmOepzgP9C3LM/TcGYWNbtx5lmmGAMxzUsLRc9zBSBcdQAA6mwHZaeNwetpssmkalJwIJYR0tt16pSwx9A8A5eylhm6R6xvU669iPAbAfuilv12XnnBHEbXtFSwa+G1R/h1o9qPyu+tl6HTcuFlx7Zu/IaLtDuaq1ZqsuKFeLuMsPgRDpqVTtTYRPfU7Zoukp6dzlUFdm9yStmXxthoLKg/MWHwNx8UH1t1QzvjvFYkadFJjJkABzjI2lxIn3LPw2fO1N9I2RInR6rom8TIldDBo8sYpOgLzwbCfh/hqpjakXZSaR6Sp056W9XkcuUyeQPrGEwVKjTbSpNDWNEAD4knmTuShzhniHDVqQZhvVDBembPbO5cOcn8V5PNbPpXLtYcKxoG52WazABKo1sw/D0VwmRusPE/9QiPNHiimzRw7/SNc07Ec7yOi8+4nyYUnktBAJ2PInoeiNMJX07Ib4ux2t4aRHQ/OyYwNqfAHLTjyBTrE9leZmBDIFrzP6KlXZDiN7rnK6NJid0Xsdi/Sfp27KilKZWlRTdiTgpk4VlHfX3SXNJVRqyNWn0U6FUjur+eZK/D1NLvWaT6jhzHQ9CoYXCA9rIe9bbN7XZwziv/AHLWg7vkjwB/dVaRin5KOcUw0tE7gk+9RxLopLm5/m6HcXxNn7L2TiazulOPNz2/+JXotfFad7LzL7PsUKXpXH8Wke7UT8wizNs0DqLtO/JSGNuipTSN6lXm6BON6znYraYpsBvB3c6wNvxdQinhysX0gTuhDih84ut2LR7qTP1lDyquDUXfJm0sQ0e1Lf4hA/m2+K5Zplutupu+9ufgrVJykMO3dssPVh0+ZGx8wUnLgsG8tzWrg6uoCxs5rvZe2dj0K9Y4X45pupzq1Ux7QJHpKXYjm3uF5rm2HB9rS7vGl3iYsfcFVwGAazbc7k/JDyYY5Vz2bUqPUOJPtA1TTwsgbGobGP8AIPwjub+C87xdN1R5eZPSeg+ifNdcPTkwPEq8KSFKMcPtj/UR1eo52mQcJ2Ufu62jRXGpQUWQVjlM2g59NzX03Fr2mWubYg/XLmvXuCOJmYxhY4Btdg9ZvJ429Izt1HI9iF5VUpKOCxVShVZVpHS9hkH5g9QRYjumceUaxZT3h1MxHNV8ZhDpcTciSAN5hRybPGYilTqjZwkj8rhZzT4EEK1UxQc5NpjfAH5ViiXObU9STt3PILlxDSa6ADfr0VzivBhhFYHSetot+u6FKudul0xMnknccdz3RFpy2+1lKpgiXlouVyxeEDBv6w3H6hW6Wb6XTpB8VRx2I1umITcd18i720VQnSCeEQwMnCUJ1CDpJJKFnq2Yto1G/wB41pi8uiG9SvMcZivWc1h9UEgEWkAxPgjbG4rSx5LdYDTLeojn2XnulJaWPDsZzS5KmIcS/wB37qWauimoC7/P5WUc5dYBJ5nc3/IzjVRR0yiWsB7/ACAW2yoXwB5rHy8RTHn81doVIK6WOP8Atr+BKb9zDXIT6kNgRuEG53WnEVj/API4fynT+i1sqxUu3AIFu6GMbiQajyTu57vLUST8UjqI0xrE7Q1fMAyBuTsP3SxWZRZu6zMxLAZk6rWttN7hccP6zkm42FL9FhcZJnqeq0KFMuIa0SSYA6qvSavQOGMh9E3XUEPdyidDTy/iPj+qFnyrDG/PgV1WpWGF+fBTocPMDAw2eN3iZnf3KhWwrqbtL/J3I/1RtVpRA3A2I73sfP8A5VPGYMVGODhf4jeCFxllbfuPPrPJy9zBU0lA0bLuAWlzHe02x79Co1HWR0xmMjLr01nYhamIKysUYTGNjeNhZ9nWYECtSJsIeO0+q75N+KL62IgTqg8ggjg7CRSqVQRrc5oAP+G2b+ZPwC1sxz4aWw0TzPzC7OHG3FD2+lyX8Zj/AE7XU3xLTI8kE4xha9wO4N1exGaEkEWPZUcXV1u1Hc7+K6GKDiL5JKRxTFOkAjghgFJa1PKHGkKkG+2xkKeI4frBgcGk9QN/FD9SP2b2SMaEgnIhMiGDv6Uflb7ikuCSqi7DfN8WKVF5FyRpHfWIPu3QMAi7PgDT0mbm0dRsUKYhmkGDMD4wldO0oth8qbkZ2Hu5V83dcKzg91QzEzUXOfLHUa2GEMb4D5LonDYShdpKlRzW7ZJryEP5i9zSHNvaCDzB3BW4/Y+CysY2bJHWvoY0/kyfStfuHB0jeCAOcK3lNMFx7GFTcQHEFEXCWUl9XXU/6TS0uE3c0mLDpa/j3XPcqVh5zUY2w14IyAOivUFgR6NvU8nnt096OPRDmNx9QujKYDW6YiLREAQDYbcl0b8bHztG5neFysrc5XI8/qHLLK5GfWpgfL59/JUsS3puPrzWpiI8fh9bbrNrWuPnse/OElKNMQapg1xBS0ua/qSx3jy+PzWU962uI70nHa4P19c0Ovej4+YoexcxRzruWeyhrdf2Rv37K3UvttzPXw/dILu6HQuVTydfX2PQ9qLFXEXlthGw2HYdlwc4lMUy7qVFt2JSTBSVkIwtjhvAsq1C1/MW/cKhTreqWm45TyRDwzjaVJp1e0UHLJqLoJjS3IJW02tAbHqiwHWNl2OJgKhisYC0Fjh3Q3j86JJjcWmd0jDHKY3KaiV+IQ0VSWwZ3FolY7lYr1NRlVyF0YKkkJTduyKSeElsyG+PohzRP4TKFM9w5Y1xAhpPlc8kcaULcaUvR0gAbOqC3aHH5wuUp0mh9xtgphFQoU/SYhrR+JzR73ALQoWaVz4Wp6sbT/iJ9zXFB8hn0alSnBIXMhegf2dQLtRa0ki/T3LF4jytrfXbseXQ9l0YahSdCMsLSsF6ux8FRdTlXsX6rST2+YVFr0vrOZL+AmFe1lLGYCbhT4fzR2GrDUSWGWvE/hdvA67HyV8OWbmGD5j4de6RaCd8M9n4ezMODaZdNppumzmbgeI+tlsF8fX1yXh3DnERpRSqzom0e0x3Vp6L0vLOIwWjWdbeT23P/wC2pPLgfaObqNPJcoJTcGVUxVOdt52IkGevnKVHMqLhIqN8yAfj5qvi81pASCHEXMEFoHVztgEp6d8CTx3xQNcUuDaQBIl5Fp2AmZ6IZ1z4fPx7J83zcYiqXCS1phpiGkndwncclpZJkpqsDy4Bt46mCR5Lq6DSwg7yeP8A0fxaVwivszHGUyuY7AmmSJG9vDqqgavQJpq0aaafIyeFcweW1KhAa035nbxRXlXCraTtVZzXwLMgxfmZ352WJ5ow7NRxyl0BACkibifCU2Rpphs9BAA8uaHdCuE1NWVKG10cwuza5iFOjh5/bn5KeMwoZEXkX7HorbV0RJ1YqeMcBE26LhVdJlJrCVOvR0mJB8FfCZOWjlCbSukKTKcq7Ko56Akr39nHqEljfH7NbWFlOqhPj+rei3s53vgD5Fc3Zo9jDB2FpQlWxtSo8vIkkzLjBPSwFgubkhsdMehLdyXNmFPwi/TiNXRrj8hHxVSriXht2tj+I/8AiuOW5l6IlzGP1bEgNIjeLnw5IUWk7Ztq0er0q7SJILVGvpqtLdVvqEDZHxFXFWamp1E2cHxLZ/GOsXt0t0Wi7NWtcdLrTaxRoU/NApWvFizXLi2QfZ7couhGhjGu7Hof0RTjc2Dwb7g8jvFkBvwj22InzUzyuvsvEqs2xVhOMT5rGdiKm0Qoio/qlwtJmnXwrHzyP1slhXV6R9R/xI8rKGBqlwvyVsKqKov0s8xR3bS8XAE/K6licdUeIe+ewGlvk0KgHJ9SsG8Z0LkacO5eamGY4OIPriOXtuQMSjLhDHuFNrJ9WXfFxRcd3wU0l2cMxwjgbNcQBvBhd8nyn00ydIRlRrMiIBB3VCnl8PBDiGCYa21+56Jj9w9tdA/RV2W8vwQotI1T3Vp1YHZZuJqnl8V1wVQTdLu3ywy44LlbDiozS4SOYKpYrIaTzqIiBFrbbLTo1+qkKwlRSkui3FPsyKfDFGOYc7Yz7PQLDzfIK1KT7bBJlvKPzDkUYVcR63ko08Rv3RI5pp2Ylii0eai11qZXkxres4wD7yu+fZOaJ1AgtcTAAiOatZLiIa1vSfj+qankbhcReMPdUixV4Xpm4eW22gG/O6pu4Xq30lhA2kkE9BCIWPUqlaLAyUqs015DvFFgl/YmK/w/i390kSfe39EkT15/SM+lH8nndU+qfA/JYJqNBuQPEgLfqMkEdbIdGGbqMAXMk9VWq7Ren6Z1xdVpZYg+BBWSwVCXCnO2oxHYWturmY0Baw9y0shweka+sgdeX7JbHDfKg05bVZVy7DVST6xgcnRv2IHir/3Op1HvWkAnhOx0sa5FXqJXwZv3J/b3/wBFF2XOO+n4/stVKFf7aBXrzMc5Ub2bPUbjwsqLMrdMejiOd/mTdE0JQqelh4LWokZFDLDJsGg7/wBArtPBsHKfG/wVqEoRIYIR8GJ5ZSK5wzPyj5KP3NnT4lWoShEeOD8IxvkvJxpYRg5e+62sFhmQA0aYNlmgLoxyw8a/48GlN+eTeDqjSIuCYteFo/fHMs5vmNlhYTMdIAi3NdMVmupsRdLvHJuqDKaS7Nr0rHbrpSpN5OQoKr7kTHMibdLqbca/qo9O/DJ6yC8PgwSuOLxJah3+0nmJOyv08zZ+K/isPDJGlkTLVHFuJ2V9h6LB/tNodMKFfN3HZT0pPwT1Iou59iwAG73nwj/lZWDxUOHITdV61cu3XEFMwxpRoBLJcrC+rVMWWZjccW7G6yhi37Soekt36occNPk3LLa4NH79V+pSVH707qkt+n+DO/8AJL0dNrHOMGGuMeAJQZSF1u46oRTd4R7zCw6G6VzJp8sZxO0cseJK2stbFJnhPvMrExRuiLDMhjR0aPkt6VctmNR0iYCeFKE8J2xUhCUKYanhSyUQhKFOEoUshCEoXSE0KWUQhPCnCeFLJRCFIBPCcBSy6HawrawGW04l51E8hYDzWMF2p1iLIU9zXDNw2p8hbT0tbDQAOyE8xo6ajx3keBv+quYfHgbyoZnWD4hCxJxlyFyVKPBnJwVIBJM2L0NKkxhKTN7iVbGK5QsSk10jUYryVHCFAhWqbQXK9SpNvIHuVPJtNLHZluwrw0OLTpPNQhENWoC0t5EQsL0ZmOaqGTd2SeOjnCdWfuT+iS1vX2Vsf0ZWYf8At6ni3/UFgUEkklm+TG8XxOGJ3KKW/okkiabyDz+B06SSbFjth+fgliN/IfJJJDXzNv4nJOmSRDA6SSShB06SSogk6SSsg6SSSosdqcpJKieBJk6Ssgk4TJKiFjCe0rFTdJJBn8g0Oh6uwVfD+0mSUj0yS7RrJJJIAU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72" name="Picture 12" descr="https://encrypted-tbn0.gstatic.com/images?q=tbn:ANd9GcTgjjXMlMU4BSCx0fKLfp_7MwLAbOg0NIvZXoiRmKEQBOpl7zpK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4040" y="1988840"/>
            <a:ext cx="4220138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32847" y="260648"/>
            <a:ext cx="83728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Световые сигналы</a:t>
            </a:r>
            <a:endParaRPr kumimoji="0"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778" y="1124744"/>
            <a:ext cx="7378943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стр. 18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kumimoji="0"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рисунок – схема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стр.19  № 6</a:t>
            </a:r>
            <a:endParaRPr kumimoji="0"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672" y="2132856"/>
            <a:ext cx="5832673" cy="412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432" y="692696"/>
            <a:ext cx="10446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Работаем за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компьтером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762000" y="838200"/>
            <a:ext cx="9756576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4800" b="1" dirty="0" smtClean="0">
                <a:solidFill>
                  <a:srgbClr val="9E06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Информация </a:t>
            </a:r>
            <a:r>
              <a:rPr kumimoji="0" lang="ru-RU" sz="4800" b="1" dirty="0">
                <a:solidFill>
                  <a:srgbClr val="9E06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новости, новые сведения, новые знания</a:t>
            </a:r>
            <a:endParaRPr kumimoji="0" lang="ru-RU" sz="3600" b="1" dirty="0">
              <a:solidFill>
                <a:srgbClr val="2D17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483" name="Rectangle 1027"/>
          <p:cNvSpPr>
            <a:spLocks noChangeArrowheads="1"/>
          </p:cNvSpPr>
          <p:nvPr/>
        </p:nvSpPr>
        <p:spPr bwMode="auto">
          <a:xfrm>
            <a:off x="1661592" y="2564904"/>
            <a:ext cx="749153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3200" b="1" i="1" u="sng" dirty="0" smtClean="0">
                <a:solidFill>
                  <a:srgbClr val="9E062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Откуда получаем информацию</a:t>
            </a:r>
            <a:endParaRPr kumimoji="0" lang="ru-RU" sz="2800" b="1" dirty="0">
              <a:solidFill>
                <a:srgbClr val="9E06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9E062A"/>
              </a:buClr>
              <a:buFont typeface="Wingdings" pitchFamily="2" charset="2"/>
              <a:buChar char="Ø"/>
            </a:pPr>
            <a:r>
              <a:rPr kumimoji="0"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Телевиденье</a:t>
            </a:r>
          </a:p>
          <a:p>
            <a:pPr>
              <a:spcBef>
                <a:spcPct val="50000"/>
              </a:spcBef>
              <a:buClr>
                <a:srgbClr val="9E062A"/>
              </a:buClr>
              <a:buFont typeface="Wingdings" pitchFamily="2" charset="2"/>
              <a:buChar char="Ø"/>
            </a:pPr>
            <a:r>
              <a:rPr kumimoji="0"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Радио</a:t>
            </a:r>
          </a:p>
          <a:p>
            <a:pPr>
              <a:spcBef>
                <a:spcPct val="50000"/>
              </a:spcBef>
              <a:buClr>
                <a:srgbClr val="9E062A"/>
              </a:buClr>
              <a:buFont typeface="Wingdings" pitchFamily="2" charset="2"/>
              <a:buChar char="Ø"/>
            </a:pPr>
            <a:r>
              <a:rPr kumimoji="0"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Музеи</a:t>
            </a:r>
          </a:p>
          <a:p>
            <a:pPr>
              <a:spcBef>
                <a:spcPct val="50000"/>
              </a:spcBef>
              <a:buClr>
                <a:srgbClr val="9E062A"/>
              </a:buClr>
              <a:buFont typeface="Wingdings" pitchFamily="2" charset="2"/>
              <a:buChar char="Ø"/>
            </a:pPr>
            <a:r>
              <a:rPr kumimoji="0"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Различные </a:t>
            </a:r>
            <a:r>
              <a:rPr kumimoji="0"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предметы</a:t>
            </a:r>
          </a:p>
          <a:p>
            <a:pPr>
              <a:spcBef>
                <a:spcPct val="50000"/>
              </a:spcBef>
              <a:buClr>
                <a:srgbClr val="9E062A"/>
              </a:buClr>
              <a:buFont typeface="Wingdings" pitchFamily="2" charset="2"/>
              <a:buChar char="Ø"/>
            </a:pPr>
            <a:r>
              <a:rPr kumimoji="0"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Природа </a:t>
            </a:r>
            <a:endParaRPr kumimoji="0"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9E062A"/>
              </a:buClr>
              <a:buFont typeface="Wingdings" pitchFamily="2" charset="2"/>
              <a:buChar char="Ø"/>
            </a:pPr>
            <a:r>
              <a:rPr kumimoji="0"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Вкус пищи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762000" y="1168525"/>
            <a:ext cx="9252520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Информация </a:t>
            </a:r>
            <a:r>
              <a:rPr kumimoji="0" lang="ru-RU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передаётся с помощью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сообщений</a:t>
            </a:r>
            <a:endParaRPr kumimoji="0"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458" name="Picture 2" descr="http://st-lg-osvita.at.ua/shodinki/15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4360" y="3068960"/>
            <a:ext cx="1512168" cy="345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velvet.by/files/us/27/42-22879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536" y="188640"/>
            <a:ext cx="8496944" cy="638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s10078.vk.me/u138681272/-14/x_ec43a7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96" y="420877"/>
            <a:ext cx="8712968" cy="600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907/lady-natulka-83.1/0_5e5be_c524038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584" y="404664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encrypted-tbn3.gstatic.com/images?q=tbn:ANd9GcQVt37kuJ4oW0G-oKYsSyGzatqA8agHYmFt0ZISm3luMRd18t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504" y="548680"/>
            <a:ext cx="8712968" cy="6112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hoto-lol.com/uploads/posts/2011-02/1297432463_podborka-foto-prikolov-za-11-fevralya-f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560" y="476672"/>
            <a:ext cx="8064896" cy="607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D86B77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87</Words>
  <Application>Microsoft Office PowerPoint</Application>
  <PresentationFormat>Произвольный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XP GAME 2007</dc:creator>
  <cp:lastModifiedBy>777</cp:lastModifiedBy>
  <cp:revision>96</cp:revision>
  <dcterms:created xsi:type="dcterms:W3CDTF">2010-09-07T18:15:58Z</dcterms:created>
  <dcterms:modified xsi:type="dcterms:W3CDTF">2014-09-20T04:41:17Z</dcterms:modified>
</cp:coreProperties>
</file>