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419" r:id="rId3"/>
    <p:sldId id="1420" r:id="rId4"/>
    <p:sldId id="1421" r:id="rId5"/>
    <p:sldId id="1425" r:id="rId6"/>
    <p:sldId id="1426" r:id="rId7"/>
    <p:sldId id="674" r:id="rId8"/>
    <p:sldId id="675" r:id="rId9"/>
    <p:sldId id="676" r:id="rId10"/>
    <p:sldId id="648" r:id="rId11"/>
    <p:sldId id="653" r:id="rId12"/>
    <p:sldId id="679" r:id="rId13"/>
    <p:sldId id="680" r:id="rId14"/>
    <p:sldId id="683" r:id="rId15"/>
    <p:sldId id="686" r:id="rId16"/>
    <p:sldId id="822" r:id="rId17"/>
    <p:sldId id="823" r:id="rId18"/>
    <p:sldId id="1427" r:id="rId19"/>
    <p:sldId id="1428" r:id="rId20"/>
    <p:sldId id="1429" r:id="rId21"/>
    <p:sldId id="1430" r:id="rId22"/>
    <p:sldId id="1432" r:id="rId23"/>
    <p:sldId id="1400" r:id="rId24"/>
    <p:sldId id="304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1CE"/>
    <a:srgbClr val="008000"/>
    <a:srgbClr val="396BC5"/>
    <a:srgbClr val="F4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0" autoAdjust="0"/>
    <p:restoredTop sz="94660"/>
  </p:normalViewPr>
  <p:slideViewPr>
    <p:cSldViewPr snapToGrid="0">
      <p:cViewPr>
        <p:scale>
          <a:sx n="79" d="100"/>
          <a:sy n="79" d="100"/>
        </p:scale>
        <p:origin x="-90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A6158-F2B5-4293-ADB0-49C616863DD5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9A4D24-16A3-44AA-936F-6B3A7DB6BD79}">
      <dgm:prSet phldrT="[Текст]" custT="1"/>
      <dgm:spPr>
        <a:xfrm>
          <a:off x="543594" y="0"/>
          <a:ext cx="1806324" cy="57106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uk-UA" sz="2200" b="1" i="1" dirty="0">
              <a:latin typeface="+mn-lt"/>
              <a:ea typeface="+mn-ea"/>
              <a:cs typeface="+mn-cs"/>
            </a:rPr>
            <a:t>Застосування</a:t>
          </a:r>
          <a:endParaRPr lang="ru-RU" sz="2200" b="1" i="1" dirty="0">
            <a:latin typeface="+mn-lt"/>
            <a:ea typeface="+mn-ea"/>
            <a:cs typeface="+mn-cs"/>
          </a:endParaRPr>
        </a:p>
      </dgm:t>
    </dgm:pt>
    <dgm:pt modelId="{519DE1A2-5478-4EBE-9B36-CD158702B541}" type="parTrans" cxnId="{38956486-3701-46A5-97B3-DDF76FA81319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6F545122-B991-4C6E-94DF-ECC309CF508A}" type="sibTrans" cxnId="{38956486-3701-46A5-97B3-DDF76FA81319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4ED9B57F-5A0B-4764-8907-3DC42AEEA005}">
      <dgm:prSet phldrT="[Текст]" custT="1"/>
      <dgm:spPr>
        <a:xfrm>
          <a:off x="1087738" y="714561"/>
          <a:ext cx="2466495" cy="571068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</dgm:spPr>
      <dgm:t>
        <a:bodyPr/>
        <a:lstStyle/>
        <a:p>
          <a:pPr>
            <a:buNone/>
          </a:pPr>
          <a:r>
            <a:rPr lang="uk-UA" sz="1900" i="1" dirty="0">
              <a:solidFill>
                <a:schemeClr val="bg1"/>
              </a:solidFill>
              <a:latin typeface="+mn-lt"/>
              <a:ea typeface="+mn-ea"/>
              <a:cs typeface="+mn-cs"/>
            </a:rPr>
            <a:t>Засобів прослуховування</a:t>
          </a:r>
          <a:endParaRPr lang="ru-RU" sz="1900" i="1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89B63746-A6F1-4E68-A298-FB972F917159}" type="parTrans" cxnId="{3B018D9E-5739-4161-AC64-C5FFBFBFB892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ru-RU" i="1"/>
        </a:p>
      </dgm:t>
    </dgm:pt>
    <dgm:pt modelId="{519EE34B-61BC-46D4-A547-C2BC20E8BC2C}" type="sibTrans" cxnId="{3B018D9E-5739-4161-AC64-C5FFBFBFB892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CCDC9321-CF06-4511-B46B-C23759325DB8}">
      <dgm:prSet phldrT="[Текст]" custT="1"/>
      <dgm:spPr>
        <a:xfrm>
          <a:off x="1119416" y="1397148"/>
          <a:ext cx="2418763" cy="571068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</dgm:spPr>
      <dgm:t>
        <a:bodyPr/>
        <a:lstStyle/>
        <a:p>
          <a:pPr>
            <a:buNone/>
          </a:pPr>
          <a:r>
            <a:rPr lang="uk-UA" sz="1900" i="1">
              <a:solidFill>
                <a:schemeClr val="bg1"/>
              </a:solidFill>
              <a:latin typeface="+mn-lt"/>
              <a:ea typeface="+mn-ea"/>
              <a:cs typeface="+mn-cs"/>
            </a:rPr>
            <a:t>Підкуп осіб, конкуруючі фірми</a:t>
          </a:r>
          <a:endParaRPr lang="ru-RU" sz="1900" i="1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8BDD3C83-4FA1-42DE-8910-17903C15F9E1}" type="parTrans" cxnId="{9041AB1A-15B8-41B0-A6CE-E3354A0A8CAD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ru-RU" i="1"/>
        </a:p>
      </dgm:t>
    </dgm:pt>
    <dgm:pt modelId="{455537D7-3A59-447C-B4BF-F11CC318B207}" type="sibTrans" cxnId="{9041AB1A-15B8-41B0-A6CE-E3354A0A8CAD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3D8EAF2C-926A-4BBD-9009-FF13C0B48B2B}">
      <dgm:prSet phldrT="[Текст]" custT="1"/>
      <dgm:spPr>
        <a:xfrm>
          <a:off x="3498411" y="725"/>
          <a:ext cx="1861021" cy="571068"/>
        </a:xfrm>
        <a:prstGeom prst="roundRect">
          <a:avLst>
            <a:gd name="adj" fmla="val 10000"/>
          </a:avLst>
        </a:prstGeom>
        <a:solidFill>
          <a:srgbClr val="0070C0"/>
        </a:solidFill>
      </dgm:spPr>
      <dgm:t>
        <a:bodyPr/>
        <a:lstStyle/>
        <a:p>
          <a:pPr>
            <a:buNone/>
          </a:pPr>
          <a:r>
            <a:rPr lang="uk-UA" sz="2200" b="1" i="1">
              <a:latin typeface="+mn-lt"/>
              <a:ea typeface="+mn-ea"/>
              <a:cs typeface="+mn-cs"/>
            </a:rPr>
            <a:t>Використання</a:t>
          </a:r>
          <a:endParaRPr lang="ru-RU" sz="2200" b="1" i="1" dirty="0">
            <a:latin typeface="+mn-lt"/>
            <a:ea typeface="+mn-ea"/>
            <a:cs typeface="+mn-cs"/>
          </a:endParaRPr>
        </a:p>
      </dgm:t>
    </dgm:pt>
    <dgm:pt modelId="{7CF31260-1585-461F-B5A2-8B96C3EF7E08}" type="parTrans" cxnId="{A137037A-1028-4C3A-ABE5-FBC0689C855A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82142055-088D-4588-BD3C-822374079CB1}" type="sibTrans" cxnId="{A137037A-1028-4C3A-ABE5-FBC0689C855A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9D20051A-E099-438E-8523-201B5B30F9C9}">
      <dgm:prSet phldrT="[Текст]" custT="1"/>
      <dgm:spPr>
        <a:xfrm>
          <a:off x="3870615" y="714561"/>
          <a:ext cx="2235838" cy="571068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</dgm:spPr>
      <dgm:t>
        <a:bodyPr/>
        <a:lstStyle/>
        <a:p>
          <a:pPr>
            <a:buNone/>
          </a:pPr>
          <a:r>
            <a:rPr lang="uk-UA" sz="1900" i="1" dirty="0">
              <a:solidFill>
                <a:schemeClr val="bg1"/>
              </a:solidFill>
              <a:latin typeface="+mn-lt"/>
              <a:ea typeface="+mn-ea"/>
              <a:cs typeface="+mn-cs"/>
            </a:rPr>
            <a:t>Недоліків мови програмування</a:t>
          </a:r>
          <a:endParaRPr lang="ru-RU" sz="1900" i="1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F59358BE-A434-45FA-BBC6-7E5AFA6C68EE}" type="parTrans" cxnId="{78B0A4C4-36D2-41DE-A66E-9E764693BA24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ru-RU" i="1"/>
        </a:p>
      </dgm:t>
    </dgm:pt>
    <dgm:pt modelId="{152E4904-4A8A-4DFA-939F-4E45CDEDF16B}" type="sibTrans" cxnId="{78B0A4C4-36D2-41DE-A66E-9E764693BA24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6A0DEAFF-850A-40D5-8E26-512ABD95B8A5}">
      <dgm:prSet phldrT="[Текст]" custT="1"/>
      <dgm:spPr>
        <a:xfrm>
          <a:off x="3870615" y="1428397"/>
          <a:ext cx="2306212" cy="780707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</dgm:spPr>
      <dgm:t>
        <a:bodyPr/>
        <a:lstStyle/>
        <a:p>
          <a:pPr>
            <a:buNone/>
          </a:pPr>
          <a:r>
            <a:rPr lang="uk-UA" sz="1900" i="1" dirty="0">
              <a:solidFill>
                <a:schemeClr val="bg1"/>
              </a:solidFill>
              <a:latin typeface="+mn-lt"/>
              <a:ea typeface="+mn-ea"/>
              <a:cs typeface="+mn-cs"/>
            </a:rPr>
            <a:t>Переваги </a:t>
          </a:r>
          <a:r>
            <a:rPr lang="uk-UA" sz="1900" i="1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електро</a:t>
          </a:r>
          <a:r>
            <a:rPr lang="uk-UA" sz="1900" i="1" dirty="0">
              <a:solidFill>
                <a:schemeClr val="bg1"/>
              </a:solidFill>
              <a:latin typeface="+mn-lt"/>
              <a:ea typeface="+mn-ea"/>
              <a:cs typeface="+mn-cs"/>
            </a:rPr>
            <a:t>-магнітного випромінювання</a:t>
          </a:r>
          <a:endParaRPr lang="ru-RU" sz="1900" i="1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F4F4A9DC-6749-4C17-8755-FB00F5FEB307}" type="parTrans" cxnId="{C5A5E27B-3332-4895-B5A6-2FFDB1D727FF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ru-RU" i="1"/>
        </a:p>
      </dgm:t>
    </dgm:pt>
    <dgm:pt modelId="{F17303E0-8763-4992-899C-7AF1619E2835}" type="sibTrans" cxnId="{C5A5E27B-3332-4895-B5A6-2FFDB1D727FF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AFD425D1-CC3D-4FE1-9268-B55FD4B6D4F4}">
      <dgm:prSet custT="1"/>
      <dgm:spPr>
        <a:xfrm>
          <a:off x="1098026" y="2039320"/>
          <a:ext cx="2469648" cy="571068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</dgm:spPr>
      <dgm:t>
        <a:bodyPr/>
        <a:lstStyle/>
        <a:p>
          <a:pPr>
            <a:buNone/>
          </a:pPr>
          <a:r>
            <a:rPr lang="uk-UA" sz="1900" i="1">
              <a:solidFill>
                <a:schemeClr val="bg1"/>
              </a:solidFill>
              <a:latin typeface="+mn-lt"/>
              <a:ea typeface="+mn-ea"/>
              <a:cs typeface="+mn-cs"/>
            </a:rPr>
            <a:t>фотопристроїв</a:t>
          </a:r>
          <a:endParaRPr lang="ru-RU" sz="1900" i="1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7DC732B9-B4A5-462A-B37C-9923F43B8ADA}" type="parTrans" cxnId="{5298A2A7-467B-449B-9D5C-07F3A920E3FF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ru-RU" i="1"/>
        </a:p>
      </dgm:t>
    </dgm:pt>
    <dgm:pt modelId="{3D575711-D7AD-4F7F-9918-C3034B372C22}" type="sibTrans" cxnId="{5298A2A7-467B-449B-9D5C-07F3A920E3FF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680AA6DF-4E93-487E-8C72-F07DA1267616}">
      <dgm:prSet custT="1"/>
      <dgm:spPr>
        <a:xfrm>
          <a:off x="1103573" y="2713627"/>
          <a:ext cx="2497342" cy="571068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</dgm:spPr>
      <dgm:t>
        <a:bodyPr/>
        <a:lstStyle/>
        <a:p>
          <a:pPr>
            <a:buNone/>
          </a:pPr>
          <a:r>
            <a:rPr lang="uk-UA" sz="1900" i="1">
              <a:solidFill>
                <a:schemeClr val="bg1"/>
              </a:solidFill>
              <a:latin typeface="+mn-lt"/>
              <a:ea typeface="+mn-ea"/>
              <a:cs typeface="+mn-cs"/>
            </a:rPr>
            <a:t>відеоапаратури</a:t>
          </a:r>
          <a:endParaRPr lang="ru-RU" sz="1900" i="1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C20D3654-CAEC-4DC6-89CA-84B62764386E}" type="parTrans" cxnId="{0F7A1624-7749-4C87-ABB9-AC8708A01CCB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ru-RU" i="1"/>
        </a:p>
      </dgm:t>
    </dgm:pt>
    <dgm:pt modelId="{73E9523B-8CBD-4D2B-9B09-8EAB2826F271}" type="sibTrans" cxnId="{0F7A1624-7749-4C87-ABB9-AC8708A01CCB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FA02E3D7-713C-4707-AFDC-9905AAFA52B6}">
      <dgm:prSet custT="1"/>
      <dgm:spPr>
        <a:xfrm>
          <a:off x="1100183" y="3383216"/>
          <a:ext cx="2440445" cy="571068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</dgm:spPr>
      <dgm:t>
        <a:bodyPr/>
        <a:lstStyle/>
        <a:p>
          <a:pPr>
            <a:buNone/>
          </a:pPr>
          <a:r>
            <a:rPr lang="uk-UA" sz="1900" i="1">
              <a:solidFill>
                <a:schemeClr val="bg1"/>
              </a:solidFill>
              <a:latin typeface="+mn-lt"/>
              <a:ea typeface="+mn-ea"/>
              <a:cs typeface="+mn-cs"/>
            </a:rPr>
            <a:t>“троянських програм”</a:t>
          </a:r>
          <a:endParaRPr lang="ru-RU" sz="1900" i="1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9C08F4C8-391F-467F-ABAC-15E7D238165E}" type="parTrans" cxnId="{2CA903C2-269F-4104-B63B-4CC781CD2748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ru-RU" i="1"/>
        </a:p>
      </dgm:t>
    </dgm:pt>
    <dgm:pt modelId="{68C1C10A-A398-4BC8-8E7A-9F4A13DF8379}" type="sibTrans" cxnId="{2CA903C2-269F-4104-B63B-4CC781CD2748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5EDFFF9C-496A-44C8-B708-8FBB5F845E7D}">
      <dgm:prSet custT="1"/>
      <dgm:spPr>
        <a:xfrm>
          <a:off x="3870615" y="2351872"/>
          <a:ext cx="2307026" cy="571068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</dgm:spPr>
      <dgm:t>
        <a:bodyPr/>
        <a:lstStyle/>
        <a:p>
          <a:pPr>
            <a:buNone/>
          </a:pPr>
          <a:r>
            <a:rPr lang="uk-UA" sz="1900" i="1">
              <a:solidFill>
                <a:schemeClr val="bg1"/>
              </a:solidFill>
              <a:latin typeface="+mn-lt"/>
              <a:ea typeface="+mn-ea"/>
              <a:cs typeface="+mn-cs"/>
            </a:rPr>
            <a:t>Крадіжка носіїв інформації</a:t>
          </a:r>
          <a:endParaRPr lang="ru-RU" sz="1900" i="1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1B621F7C-E1A9-40EF-8F5D-743F0C863C4E}" type="parTrans" cxnId="{0808B188-EB42-44F6-8E4D-B1292D9057E9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ru-RU" i="1"/>
        </a:p>
      </dgm:t>
    </dgm:pt>
    <dgm:pt modelId="{0DA2D888-A42C-46FA-8785-B7EF069B4269}" type="sibTrans" cxnId="{0808B188-EB42-44F6-8E4D-B1292D9057E9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B26080BA-1384-4E4E-B441-6049672F9D1C}">
      <dgm:prSet custT="1"/>
      <dgm:spPr>
        <a:xfrm>
          <a:off x="3870615" y="3065708"/>
          <a:ext cx="2324048" cy="571068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</dgm:spPr>
      <dgm:t>
        <a:bodyPr/>
        <a:lstStyle/>
        <a:p>
          <a:pPr>
            <a:buNone/>
          </a:pPr>
          <a:r>
            <a:rPr lang="uk-UA" sz="1900" i="1">
              <a:solidFill>
                <a:schemeClr val="bg1"/>
              </a:solidFill>
              <a:latin typeface="+mn-lt"/>
              <a:ea typeface="+mn-ea"/>
              <a:cs typeface="+mn-cs"/>
            </a:rPr>
            <a:t>Копіювання інформації</a:t>
          </a:r>
          <a:endParaRPr lang="ru-RU" sz="1900" i="1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82CEDD95-366A-4B99-B37A-99529EC90992}" type="parTrans" cxnId="{7A6E5F88-6AF1-4441-A867-D15A3EEC507F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ru-RU" i="1"/>
        </a:p>
      </dgm:t>
    </dgm:pt>
    <dgm:pt modelId="{FE00D69F-5E46-4A9B-A0C6-20688AFBC798}" type="sibTrans" cxnId="{7A6E5F88-6AF1-4441-A867-D15A3EEC507F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0F4010E8-472D-43EF-8260-B1AB3EF0D904}">
      <dgm:prSet custT="1"/>
      <dgm:spPr>
        <a:xfrm>
          <a:off x="3870615" y="3779543"/>
          <a:ext cx="2356795" cy="571068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</dgm:spPr>
      <dgm:t>
        <a:bodyPr/>
        <a:lstStyle/>
        <a:p>
          <a:pPr>
            <a:buNone/>
          </a:pPr>
          <a:r>
            <a:rPr lang="uk-UA" sz="1900" i="1">
              <a:solidFill>
                <a:schemeClr val="bg1"/>
              </a:solidFill>
              <a:latin typeface="+mn-lt"/>
              <a:ea typeface="+mn-ea"/>
              <a:cs typeface="+mn-cs"/>
            </a:rPr>
            <a:t>Недоліки в операційній системі</a:t>
          </a:r>
          <a:endParaRPr lang="ru-RU" sz="1900" i="1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C890D46F-041D-4189-ACF2-9761F3F6F24F}" type="parTrans" cxnId="{09D51F68-9C1B-4A70-AABE-6DE13950C435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ru-RU" i="1"/>
        </a:p>
      </dgm:t>
    </dgm:pt>
    <dgm:pt modelId="{B18B8B9F-6F2C-4DDB-9F3F-2CEB58B3010E}" type="sibTrans" cxnId="{09D51F68-9C1B-4A70-AABE-6DE13950C435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3D451007-CF93-423A-84C0-2F7181008E5F}">
      <dgm:prSet phldrT="[Текст]" custT="1"/>
      <dgm:spPr>
        <a:xfrm>
          <a:off x="6156591" y="725"/>
          <a:ext cx="1532919" cy="571068"/>
        </a:xfrm>
        <a:prstGeom prst="roundRect">
          <a:avLst>
            <a:gd name="adj" fmla="val 10000"/>
          </a:avLst>
        </a:prstGeom>
        <a:solidFill>
          <a:srgbClr val="FFC000"/>
        </a:solidFill>
      </dgm:spPr>
      <dgm:t>
        <a:bodyPr/>
        <a:lstStyle/>
        <a:p>
          <a:pPr>
            <a:buNone/>
          </a:pPr>
          <a:r>
            <a:rPr lang="uk-UA" sz="2200" b="1" i="1" dirty="0">
              <a:solidFill>
                <a:schemeClr val="tx1"/>
              </a:solidFill>
              <a:latin typeface="+mn-lt"/>
              <a:ea typeface="+mn-ea"/>
              <a:cs typeface="+mn-cs"/>
            </a:rPr>
            <a:t>Отримання </a:t>
          </a:r>
          <a:endParaRPr lang="ru-RU" sz="2200" b="1" i="1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1D3E2EEA-8261-4B64-8F38-892268E79D16}" type="parTrans" cxnId="{CCBCA0E4-BA8A-47FB-9B6E-5420320CD445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124EBB3C-8881-4F13-B30D-43A504D5610D}" type="sibTrans" cxnId="{CCBCA0E4-BA8A-47FB-9B6E-5420320CD445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BDADC438-A704-4823-A000-4FF8FB405FD9}">
      <dgm:prSet custT="1"/>
      <dgm:spPr>
        <a:xfrm>
          <a:off x="6463175" y="714561"/>
          <a:ext cx="2827785" cy="827735"/>
        </a:xfrm>
        <a:prstGeom prst="roundRect">
          <a:avLst>
            <a:gd name="adj" fmla="val 10000"/>
          </a:avLst>
        </a:prstGeom>
        <a:solidFill>
          <a:srgbClr val="13B1CE">
            <a:alpha val="90000"/>
          </a:srgbClr>
        </a:solidFill>
      </dgm:spPr>
      <dgm:t>
        <a:bodyPr/>
        <a:lstStyle/>
        <a:p>
          <a:pPr>
            <a:buNone/>
          </a:pPr>
          <a:r>
            <a:rPr lang="uk-UA" sz="1900" i="1" dirty="0">
              <a:latin typeface="+mn-lt"/>
              <a:ea typeface="+mn-ea"/>
              <a:cs typeface="+mn-cs"/>
            </a:rPr>
            <a:t>Знищення даних з допомогою запитів дозволу</a:t>
          </a:r>
          <a:endParaRPr lang="ru-RU" sz="1900" i="1" dirty="0">
            <a:latin typeface="+mn-lt"/>
            <a:ea typeface="+mn-ea"/>
            <a:cs typeface="+mn-cs"/>
          </a:endParaRPr>
        </a:p>
      </dgm:t>
    </dgm:pt>
    <dgm:pt modelId="{E6D99485-D927-4B77-B01D-1A3B7604DB89}" type="parTrans" cxnId="{34399331-45BD-4378-BA5C-B4529EEEBA7D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ru-RU" i="1"/>
        </a:p>
      </dgm:t>
    </dgm:pt>
    <dgm:pt modelId="{DD10153E-EA9E-47A6-A325-1C3EC3FDC2AE}" type="sibTrans" cxnId="{34399331-45BD-4378-BA5C-B4529EEEBA7D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E4EFB4EA-9793-4A28-9526-B0618D1EB9F0}">
      <dgm:prSet custT="1"/>
      <dgm:spPr>
        <a:xfrm>
          <a:off x="6463175" y="1685063"/>
          <a:ext cx="2881813" cy="571068"/>
        </a:xfrm>
        <a:prstGeom prst="roundRect">
          <a:avLst>
            <a:gd name="adj" fmla="val 10000"/>
          </a:avLst>
        </a:prstGeom>
        <a:solidFill>
          <a:srgbClr val="13B1CE">
            <a:alpha val="90000"/>
          </a:srgbClr>
        </a:solidFill>
      </dgm:spPr>
      <dgm:t>
        <a:bodyPr/>
        <a:lstStyle/>
        <a:p>
          <a:pPr>
            <a:buNone/>
          </a:pPr>
          <a:r>
            <a:rPr lang="uk-UA" sz="1900" i="1">
              <a:latin typeface="+mn-lt"/>
              <a:ea typeface="+mn-ea"/>
              <a:cs typeface="+mn-cs"/>
            </a:rPr>
            <a:t>Реквізитів розмежування доступу</a:t>
          </a:r>
          <a:endParaRPr lang="ru-RU" sz="1900" i="1" dirty="0">
            <a:latin typeface="+mn-lt"/>
            <a:ea typeface="+mn-ea"/>
            <a:cs typeface="+mn-cs"/>
          </a:endParaRPr>
        </a:p>
      </dgm:t>
    </dgm:pt>
    <dgm:pt modelId="{F29D326B-A692-4F4D-B671-9EBE99BDC05E}" type="parTrans" cxnId="{0A14375B-6743-49E3-90B2-32CF65B44A0B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ru-RU" i="1"/>
        </a:p>
      </dgm:t>
    </dgm:pt>
    <dgm:pt modelId="{18BFF57C-9B75-4573-AA47-37BFB2984756}" type="sibTrans" cxnId="{0A14375B-6743-49E3-90B2-32CF65B44A0B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20715468-29B4-41B3-B1F0-2AACE29BE229}">
      <dgm:prSet phldrT="[Текст]" custT="1"/>
      <dgm:spPr>
        <a:xfrm>
          <a:off x="6463175" y="2398899"/>
          <a:ext cx="2876998" cy="571068"/>
        </a:xfrm>
        <a:prstGeom prst="roundRect">
          <a:avLst>
            <a:gd name="adj" fmla="val 10000"/>
          </a:avLst>
        </a:prstGeom>
        <a:solidFill>
          <a:srgbClr val="13B1CE">
            <a:alpha val="90000"/>
          </a:srgbClr>
        </a:solidFill>
      </dgm:spPr>
      <dgm:t>
        <a:bodyPr/>
        <a:lstStyle/>
        <a:p>
          <a:pPr>
            <a:buNone/>
          </a:pPr>
          <a:r>
            <a:rPr lang="uk-UA" sz="1900" i="1">
              <a:latin typeface="+mn-lt"/>
              <a:ea typeface="+mn-ea"/>
              <a:cs typeface="+mn-cs"/>
            </a:rPr>
            <a:t>Використання таємних паролів</a:t>
          </a:r>
          <a:endParaRPr lang="ru-RU" sz="1900" i="1" dirty="0">
            <a:latin typeface="+mn-lt"/>
            <a:ea typeface="+mn-ea"/>
            <a:cs typeface="+mn-cs"/>
          </a:endParaRPr>
        </a:p>
      </dgm:t>
    </dgm:pt>
    <dgm:pt modelId="{094CB78C-A76D-44AA-A50F-DA74E897DD34}" type="parTrans" cxnId="{6FA3F4AE-D564-4223-92A5-B5260CFE0374}">
      <dgm:prSet/>
      <dgm:spPr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ru-RU" i="1"/>
        </a:p>
      </dgm:t>
    </dgm:pt>
    <dgm:pt modelId="{CECD8831-09CC-49D0-A139-1130F0324882}" type="sibTrans" cxnId="{6FA3F4AE-D564-4223-92A5-B5260CFE0374}">
      <dgm:prSet/>
      <dgm:spPr/>
      <dgm:t>
        <a:bodyPr/>
        <a:lstStyle/>
        <a:p>
          <a:endParaRPr lang="ru-RU" sz="1900" i="1">
            <a:latin typeface="+mn-lt"/>
          </a:endParaRPr>
        </a:p>
      </dgm:t>
    </dgm:pt>
    <dgm:pt modelId="{3AF81F92-A134-4B3B-B593-B970A57A957C}" type="pres">
      <dgm:prSet presAssocID="{E13A6158-F2B5-4293-ADB0-49C616863D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486D1C-FF75-490C-8EA7-BC94B60F65F2}" type="pres">
      <dgm:prSet presAssocID="{129A4D24-16A3-44AA-936F-6B3A7DB6BD79}" presName="root" presStyleCnt="0"/>
      <dgm:spPr/>
    </dgm:pt>
    <dgm:pt modelId="{23089B3F-3C42-4449-96C0-315BACD0977C}" type="pres">
      <dgm:prSet presAssocID="{129A4D24-16A3-44AA-936F-6B3A7DB6BD79}" presName="rootComposite" presStyleCnt="0"/>
      <dgm:spPr/>
    </dgm:pt>
    <dgm:pt modelId="{B07D7F0C-8145-4477-80C5-6AEE7D9ADED9}" type="pres">
      <dgm:prSet presAssocID="{129A4D24-16A3-44AA-936F-6B3A7DB6BD79}" presName="rootText" presStyleLbl="node1" presStyleIdx="0" presStyleCnt="3" custScaleX="230631" custLinFactNeighborX="-16012" custLinFactNeighborY="-4575"/>
      <dgm:spPr/>
      <dgm:t>
        <a:bodyPr/>
        <a:lstStyle/>
        <a:p>
          <a:endParaRPr lang="ru-RU"/>
        </a:p>
      </dgm:t>
    </dgm:pt>
    <dgm:pt modelId="{FFD7C3C0-3811-4B00-B98D-8BA693BDFA41}" type="pres">
      <dgm:prSet presAssocID="{129A4D24-16A3-44AA-936F-6B3A7DB6BD79}" presName="rootConnector" presStyleLbl="node1" presStyleIdx="0" presStyleCnt="3"/>
      <dgm:spPr/>
      <dgm:t>
        <a:bodyPr/>
        <a:lstStyle/>
        <a:p>
          <a:endParaRPr lang="ru-RU"/>
        </a:p>
      </dgm:t>
    </dgm:pt>
    <dgm:pt modelId="{4356D4CE-F6F4-4862-95A2-869D64EFC464}" type="pres">
      <dgm:prSet presAssocID="{129A4D24-16A3-44AA-936F-6B3A7DB6BD79}" presName="childShape" presStyleCnt="0"/>
      <dgm:spPr/>
    </dgm:pt>
    <dgm:pt modelId="{D9EDE68C-F60F-4715-881C-D3BE8EF8A187}" type="pres">
      <dgm:prSet presAssocID="{89B63746-A6F1-4E68-A298-FB972F917159}" presName="Name13" presStyleLbl="parChTrans1D2" presStyleIdx="0" presStyleCnt="13"/>
      <dgm:spPr>
        <a:xfrm>
          <a:off x="435582" y="570542"/>
          <a:ext cx="445880" cy="430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026"/>
              </a:lnTo>
              <a:lnTo>
                <a:pt x="363511" y="42902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8624F71-828B-49EA-AE69-BBF4F342DBB6}" type="pres">
      <dgm:prSet presAssocID="{4ED9B57F-5A0B-4764-8907-3DC42AEEA005}" presName="childText" presStyleLbl="bgAcc1" presStyleIdx="0" presStyleCnt="13" custScaleX="35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5863F-7309-4280-A125-11DB2D1F775C}" type="pres">
      <dgm:prSet presAssocID="{8BDD3C83-4FA1-42DE-8910-17903C15F9E1}" presName="Name13" presStyleLbl="parChTrans1D2" presStyleIdx="1" presStyleCnt="13"/>
      <dgm:spPr>
        <a:xfrm>
          <a:off x="435582" y="570542"/>
          <a:ext cx="477529" cy="1112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613"/>
              </a:lnTo>
              <a:lnTo>
                <a:pt x="395189" y="111161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FCB8EF7-FAE2-47D4-B692-4F7268F3A7C6}" type="pres">
      <dgm:prSet presAssocID="{CCDC9321-CF06-4511-B46B-C23759325DB8}" presName="childText" presStyleLbl="bgAcc1" presStyleIdx="1" presStyleCnt="13" custScaleX="350307" custLinFactNeighborX="3467" custLinFactNeighborY="-5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86F3D-82E1-4C90-BEC9-A1E76FFF0085}" type="pres">
      <dgm:prSet presAssocID="{7DC732B9-B4A5-462A-B37C-9923F43B8ADA}" presName="Name13" presStyleLbl="parChTrans1D2" presStyleIdx="2" presStyleCnt="13"/>
      <dgm:spPr>
        <a:xfrm>
          <a:off x="435582" y="570542"/>
          <a:ext cx="456158" cy="1754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786"/>
              </a:lnTo>
              <a:lnTo>
                <a:pt x="373799" y="175378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38C265B-90CF-4ED1-94DC-932FEE533D14}" type="pres">
      <dgm:prSet presAssocID="{AFD425D1-CC3D-4FE1-9268-B55FD4B6D4F4}" presName="childText" presStyleLbl="bgAcc1" presStyleIdx="2" presStyleCnt="13" custScaleX="357676" custLinFactNeighborX="1126" custLinFactNeighborY="-18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3D688-820A-4CAA-AF39-1C16C35845B4}" type="pres">
      <dgm:prSet presAssocID="{C20D3654-CAEC-4DC6-89CA-84B62764386E}" presName="Name13" presStyleLbl="parChTrans1D2" presStyleIdx="3" presStyleCnt="13"/>
      <dgm:spPr>
        <a:xfrm>
          <a:off x="435582" y="570542"/>
          <a:ext cx="461700" cy="2427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092"/>
              </a:lnTo>
              <a:lnTo>
                <a:pt x="379346" y="242809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7C3B9AC-DA63-4F3E-88D0-CD6FF521CACB}" type="pres">
      <dgm:prSet presAssocID="{680AA6DF-4E93-487E-8C72-F07DA1267616}" presName="childText" presStyleLbl="bgAcc1" presStyleIdx="3" presStyleCnt="13" custScaleX="361686" custLinFactNeighborX="1733" custLinFactNeighborY="-24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9000E-AB8C-4BB2-9573-624CB9400BC4}" type="pres">
      <dgm:prSet presAssocID="{9C08F4C8-391F-467F-ABAC-15E7D238165E}" presName="Name13" presStyleLbl="parChTrans1D2" presStyleIdx="4" presStyleCnt="13"/>
      <dgm:spPr>
        <a:xfrm>
          <a:off x="435582" y="570542"/>
          <a:ext cx="458313" cy="3096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682"/>
              </a:lnTo>
              <a:lnTo>
                <a:pt x="375956" y="309768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9986F50-C3D2-49F7-B2DE-653287CA46F8}" type="pres">
      <dgm:prSet presAssocID="{FA02E3D7-713C-4707-AFDC-9905AAFA52B6}" presName="childText" presStyleLbl="bgAcc1" presStyleIdx="4" presStyleCnt="13" custScaleX="353447" custLinFactNeighborX="1362" custLinFactNeighborY="-32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8A629-1F27-49AE-871D-45A6F4512552}" type="pres">
      <dgm:prSet presAssocID="{3D8EAF2C-926A-4BBD-9009-FF13C0B48B2B}" presName="root" presStyleCnt="0"/>
      <dgm:spPr/>
    </dgm:pt>
    <dgm:pt modelId="{1EC71CA0-7435-412C-8B8B-0F6B1AF6B812}" type="pres">
      <dgm:prSet presAssocID="{3D8EAF2C-926A-4BBD-9009-FF13C0B48B2B}" presName="rootComposite" presStyleCnt="0"/>
      <dgm:spPr/>
    </dgm:pt>
    <dgm:pt modelId="{5CA13E63-00A0-42FC-9597-B812D1D8CF9D}" type="pres">
      <dgm:prSet presAssocID="{3D8EAF2C-926A-4BBD-9009-FF13C0B48B2B}" presName="rootText" presStyleLbl="node1" presStyleIdx="1" presStyleCnt="3" custScaleX="237614"/>
      <dgm:spPr/>
      <dgm:t>
        <a:bodyPr/>
        <a:lstStyle/>
        <a:p>
          <a:endParaRPr lang="ru-RU"/>
        </a:p>
      </dgm:t>
    </dgm:pt>
    <dgm:pt modelId="{A9DBC9C2-729A-427C-A1B6-7D5B08518CFC}" type="pres">
      <dgm:prSet presAssocID="{3D8EAF2C-926A-4BBD-9009-FF13C0B48B2B}" presName="rootConnector" presStyleLbl="node1" presStyleIdx="1" presStyleCnt="3"/>
      <dgm:spPr/>
      <dgm:t>
        <a:bodyPr/>
        <a:lstStyle/>
        <a:p>
          <a:endParaRPr lang="ru-RU"/>
        </a:p>
      </dgm:t>
    </dgm:pt>
    <dgm:pt modelId="{BE6778EB-F9AE-48B5-BF83-C56FF1FB4A69}" type="pres">
      <dgm:prSet presAssocID="{3D8EAF2C-926A-4BBD-9009-FF13C0B48B2B}" presName="childShape" presStyleCnt="0"/>
      <dgm:spPr/>
    </dgm:pt>
    <dgm:pt modelId="{B37057A6-9D9C-4C00-A3B1-FC6683C9D888}" type="pres">
      <dgm:prSet presAssocID="{F59358BE-A434-45FA-BBC6-7E5AFA6C68EE}" presName="Name13" presStyleLbl="parChTrans1D2" presStyleIdx="5" presStyleCnt="13"/>
      <dgm:spPr>
        <a:xfrm>
          <a:off x="4197310" y="573272"/>
          <a:ext cx="271137" cy="427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301"/>
              </a:lnTo>
              <a:lnTo>
                <a:pt x="186102" y="42830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0BBA4F4-B1AF-49F4-9D0D-6537C9BC87C8}" type="pres">
      <dgm:prSet presAssocID="{9D20051A-E099-438E-8523-201B5B30F9C9}" presName="childText" presStyleLbl="bgAcc1" presStyleIdx="5" presStyleCnt="13" custScaleX="323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12A0D-EF0E-4131-8485-E6F9A10CCD2A}" type="pres">
      <dgm:prSet presAssocID="{F4F4A9DC-6749-4C17-8755-FB00F5FEB307}" presName="Name13" presStyleLbl="parChTrans1D2" presStyleIdx="6" presStyleCnt="13"/>
      <dgm:spPr>
        <a:xfrm>
          <a:off x="4197310" y="573272"/>
          <a:ext cx="271137" cy="1245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956"/>
              </a:lnTo>
              <a:lnTo>
                <a:pt x="186102" y="1246956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D059472-66CC-4227-81C1-C87773F0AADD}" type="pres">
      <dgm:prSet presAssocID="{6A0DEAFF-850A-40D5-8E26-512ABD95B8A5}" presName="childText" presStyleLbl="bgAcc1" presStyleIdx="6" presStyleCnt="13" custScaleX="334005" custScaleY="136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D9CE8-1E69-4BF7-B274-15D2CFF5DD0C}" type="pres">
      <dgm:prSet presAssocID="{1B621F7C-E1A9-40EF-8F5D-743F0C863C4E}" presName="Name13" presStyleLbl="parChTrans1D2" presStyleIdx="7" presStyleCnt="13"/>
      <dgm:spPr>
        <a:xfrm>
          <a:off x="4197310" y="573272"/>
          <a:ext cx="271137" cy="2063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612"/>
              </a:lnTo>
              <a:lnTo>
                <a:pt x="186102" y="206561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2BA7553-E21B-4804-B3B0-590D2CA2483D}" type="pres">
      <dgm:prSet presAssocID="{5EDFFF9C-496A-44C8-B708-8FBB5F845E7D}" presName="childText" presStyleLbl="bgAcc1" presStyleIdx="7" presStyleCnt="13" custScaleX="334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4511A-196C-4D0E-8C39-FE13B03F39D2}" type="pres">
      <dgm:prSet presAssocID="{82CEDD95-366A-4B99-B37A-99529EC90992}" presName="Name13" presStyleLbl="parChTrans1D2" presStyleIdx="8" presStyleCnt="13"/>
      <dgm:spPr>
        <a:xfrm>
          <a:off x="4197310" y="573272"/>
          <a:ext cx="271137" cy="2776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448"/>
              </a:lnTo>
              <a:lnTo>
                <a:pt x="186102" y="277944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359116A-E191-46AF-A30C-68816AA21744}" type="pres">
      <dgm:prSet presAssocID="{B26080BA-1384-4E4E-B441-6049672F9D1C}" presName="childText" presStyleLbl="bgAcc1" presStyleIdx="8" presStyleCnt="13" custScaleX="336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7C46D-BE21-48DB-B386-DCCB2F7D8DD7}" type="pres">
      <dgm:prSet presAssocID="{C890D46F-041D-4189-ACF2-9761F3F6F24F}" presName="Name13" presStyleLbl="parChTrans1D2" presStyleIdx="9" presStyleCnt="13"/>
      <dgm:spPr>
        <a:xfrm>
          <a:off x="4197310" y="573272"/>
          <a:ext cx="271137" cy="349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3284"/>
              </a:lnTo>
              <a:lnTo>
                <a:pt x="186102" y="349328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13F17F0-6676-4459-A1CB-3842B1C34551}" type="pres">
      <dgm:prSet presAssocID="{0F4010E8-472D-43EF-8260-B1AB3EF0D904}" presName="childText" presStyleLbl="bgAcc1" presStyleIdx="9" presStyleCnt="13" custScaleX="341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D2CF7-3C0D-4522-9BA8-CAA372E68BBC}" type="pres">
      <dgm:prSet presAssocID="{3D451007-CF93-423A-84C0-2F7181008E5F}" presName="root" presStyleCnt="0"/>
      <dgm:spPr/>
    </dgm:pt>
    <dgm:pt modelId="{5C00BA09-EB72-4761-B481-32BDC4CE5106}" type="pres">
      <dgm:prSet presAssocID="{3D451007-CF93-423A-84C0-2F7181008E5F}" presName="rootComposite" presStyleCnt="0"/>
      <dgm:spPr/>
    </dgm:pt>
    <dgm:pt modelId="{D12E21BC-E5A7-4F36-9C95-8B27E56FBC13}" type="pres">
      <dgm:prSet presAssocID="{3D451007-CF93-423A-84C0-2F7181008E5F}" presName="rootText" presStyleLbl="node1" presStyleIdx="2" presStyleCnt="3" custScaleX="195722"/>
      <dgm:spPr/>
      <dgm:t>
        <a:bodyPr/>
        <a:lstStyle/>
        <a:p>
          <a:endParaRPr lang="ru-RU"/>
        </a:p>
      </dgm:t>
    </dgm:pt>
    <dgm:pt modelId="{90867660-01E5-4FB9-9B2E-0B1A980E1F34}" type="pres">
      <dgm:prSet presAssocID="{3D451007-CF93-423A-84C0-2F7181008E5F}" presName="rootConnector" presStyleLbl="node1" presStyleIdx="2" presStyleCnt="3"/>
      <dgm:spPr/>
      <dgm:t>
        <a:bodyPr/>
        <a:lstStyle/>
        <a:p>
          <a:endParaRPr lang="ru-RU"/>
        </a:p>
      </dgm:t>
    </dgm:pt>
    <dgm:pt modelId="{207DEA86-46E9-4773-923C-0BCCD3230EE2}" type="pres">
      <dgm:prSet presAssocID="{3D451007-CF93-423A-84C0-2F7181008E5F}" presName="childShape" presStyleCnt="0"/>
      <dgm:spPr/>
    </dgm:pt>
    <dgm:pt modelId="{26D3D78C-2BDA-4208-A1DE-508DB01B7E0C}" type="pres">
      <dgm:prSet presAssocID="{E6D99485-D927-4B77-B01D-1A3B7604DB89}" presName="Name13" presStyleLbl="parChTrans1D2" presStyleIdx="10" presStyleCnt="13"/>
      <dgm:spPr>
        <a:xfrm>
          <a:off x="7580485" y="573272"/>
          <a:ext cx="223335" cy="55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634"/>
              </a:lnTo>
              <a:lnTo>
                <a:pt x="153291" y="55663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F0D1B4E-C144-420D-815E-0F1B69EAE134}" type="pres">
      <dgm:prSet presAssocID="{BDADC438-A704-4823-A000-4FF8FB405FD9}" presName="childText" presStyleLbl="bgAcc1" presStyleIdx="10" presStyleCnt="13" custScaleX="409545" custScaleY="144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6C09-BF4D-4EC9-8F8D-18CA496347D9}" type="pres">
      <dgm:prSet presAssocID="{F29D326B-A692-4F4D-B671-9EBE99BDC05E}" presName="Name13" presStyleLbl="parChTrans1D2" presStyleIdx="11" presStyleCnt="13"/>
      <dgm:spPr>
        <a:xfrm>
          <a:off x="7580485" y="573272"/>
          <a:ext cx="223335" cy="139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804"/>
              </a:lnTo>
              <a:lnTo>
                <a:pt x="153291" y="139880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999946E-D196-4C45-96A3-81C45BC9E0ED}" type="pres">
      <dgm:prSet presAssocID="{E4EFB4EA-9793-4A28-9526-B0618D1EB9F0}" presName="childText" presStyleLbl="bgAcc1" presStyleIdx="11" presStyleCnt="13" custScaleX="417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59851-1BD9-4B6A-BD43-2BB3BFA287F6}" type="pres">
      <dgm:prSet presAssocID="{094CB78C-A76D-44AA-A50F-DA74E897DD34}" presName="Name13" presStyleLbl="parChTrans1D2" presStyleIdx="12" presStyleCnt="13"/>
      <dgm:spPr>
        <a:xfrm>
          <a:off x="7580485" y="573272"/>
          <a:ext cx="223335" cy="2110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639"/>
              </a:lnTo>
              <a:lnTo>
                <a:pt x="153291" y="211263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C146455-2114-4322-A569-2B35830C57B5}" type="pres">
      <dgm:prSet presAssocID="{20715468-29B4-41B3-B1F0-2AACE29BE229}" presName="childText" presStyleLbl="bgAcc1" presStyleIdx="12" presStyleCnt="13" custScaleX="416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EF0F9B-A3C7-48B4-96CE-F6EDBFA507A4}" type="presOf" srcId="{1B621F7C-E1A9-40EF-8F5D-743F0C863C4E}" destId="{6D7D9CE8-1E69-4BF7-B274-15D2CFF5DD0C}" srcOrd="0" destOrd="0" presId="urn:microsoft.com/office/officeart/2005/8/layout/hierarchy3"/>
    <dgm:cxn modelId="{CD2D41F9-60AC-4076-85E1-314C4977DFF6}" type="presOf" srcId="{C20D3654-CAEC-4DC6-89CA-84B62764386E}" destId="{7AA3D688-820A-4CAA-AF39-1C16C35845B4}" srcOrd="0" destOrd="0" presId="urn:microsoft.com/office/officeart/2005/8/layout/hierarchy3"/>
    <dgm:cxn modelId="{20B3D4B3-A52E-42CB-B650-AA7C545F742D}" type="presOf" srcId="{680AA6DF-4E93-487E-8C72-F07DA1267616}" destId="{87C3B9AC-DA63-4F3E-88D0-CD6FF521CACB}" srcOrd="0" destOrd="0" presId="urn:microsoft.com/office/officeart/2005/8/layout/hierarchy3"/>
    <dgm:cxn modelId="{C5A5E27B-3332-4895-B5A6-2FFDB1D727FF}" srcId="{3D8EAF2C-926A-4BBD-9009-FF13C0B48B2B}" destId="{6A0DEAFF-850A-40D5-8E26-512ABD95B8A5}" srcOrd="1" destOrd="0" parTransId="{F4F4A9DC-6749-4C17-8755-FB00F5FEB307}" sibTransId="{F17303E0-8763-4992-899C-7AF1619E2835}"/>
    <dgm:cxn modelId="{685530E5-C38F-4F98-BADE-2D70064DFA49}" type="presOf" srcId="{C890D46F-041D-4189-ACF2-9761F3F6F24F}" destId="{AED7C46D-BE21-48DB-B386-DCCB2F7D8DD7}" srcOrd="0" destOrd="0" presId="urn:microsoft.com/office/officeart/2005/8/layout/hierarchy3"/>
    <dgm:cxn modelId="{D42B7C22-801A-4B99-92AB-255C046AAB96}" type="presOf" srcId="{E4EFB4EA-9793-4A28-9526-B0618D1EB9F0}" destId="{7999946E-D196-4C45-96A3-81C45BC9E0ED}" srcOrd="0" destOrd="0" presId="urn:microsoft.com/office/officeart/2005/8/layout/hierarchy3"/>
    <dgm:cxn modelId="{78B0A4C4-36D2-41DE-A66E-9E764693BA24}" srcId="{3D8EAF2C-926A-4BBD-9009-FF13C0B48B2B}" destId="{9D20051A-E099-438E-8523-201B5B30F9C9}" srcOrd="0" destOrd="0" parTransId="{F59358BE-A434-45FA-BBC6-7E5AFA6C68EE}" sibTransId="{152E4904-4A8A-4DFA-939F-4E45CDEDF16B}"/>
    <dgm:cxn modelId="{2CBE2B55-AF10-4F65-B770-4B4F916039B7}" type="presOf" srcId="{4ED9B57F-5A0B-4764-8907-3DC42AEEA005}" destId="{E8624F71-828B-49EA-AE69-BBF4F342DBB6}" srcOrd="0" destOrd="0" presId="urn:microsoft.com/office/officeart/2005/8/layout/hierarchy3"/>
    <dgm:cxn modelId="{9041AB1A-15B8-41B0-A6CE-E3354A0A8CAD}" srcId="{129A4D24-16A3-44AA-936F-6B3A7DB6BD79}" destId="{CCDC9321-CF06-4511-B46B-C23759325DB8}" srcOrd="1" destOrd="0" parTransId="{8BDD3C83-4FA1-42DE-8910-17903C15F9E1}" sibTransId="{455537D7-3A59-447C-B4BF-F11CC318B207}"/>
    <dgm:cxn modelId="{CCBCA0E4-BA8A-47FB-9B6E-5420320CD445}" srcId="{E13A6158-F2B5-4293-ADB0-49C616863DD5}" destId="{3D451007-CF93-423A-84C0-2F7181008E5F}" srcOrd="2" destOrd="0" parTransId="{1D3E2EEA-8261-4B64-8F38-892268E79D16}" sibTransId="{124EBB3C-8881-4F13-B30D-43A504D5610D}"/>
    <dgm:cxn modelId="{7A6E5F88-6AF1-4441-A867-D15A3EEC507F}" srcId="{3D8EAF2C-926A-4BBD-9009-FF13C0B48B2B}" destId="{B26080BA-1384-4E4E-B441-6049672F9D1C}" srcOrd="3" destOrd="0" parTransId="{82CEDD95-366A-4B99-B37A-99529EC90992}" sibTransId="{FE00D69F-5E46-4A9B-A0C6-20688AFBC798}"/>
    <dgm:cxn modelId="{DA8FC262-B0D7-41A2-9467-BF290D123A09}" type="presOf" srcId="{FA02E3D7-713C-4707-AFDC-9905AAFA52B6}" destId="{99986F50-C3D2-49F7-B2DE-653287CA46F8}" srcOrd="0" destOrd="0" presId="urn:microsoft.com/office/officeart/2005/8/layout/hierarchy3"/>
    <dgm:cxn modelId="{2CA903C2-269F-4104-B63B-4CC781CD2748}" srcId="{129A4D24-16A3-44AA-936F-6B3A7DB6BD79}" destId="{FA02E3D7-713C-4707-AFDC-9905AAFA52B6}" srcOrd="4" destOrd="0" parTransId="{9C08F4C8-391F-467F-ABAC-15E7D238165E}" sibTransId="{68C1C10A-A398-4BC8-8E7A-9F4A13DF8379}"/>
    <dgm:cxn modelId="{34399331-45BD-4378-BA5C-B4529EEEBA7D}" srcId="{3D451007-CF93-423A-84C0-2F7181008E5F}" destId="{BDADC438-A704-4823-A000-4FF8FB405FD9}" srcOrd="0" destOrd="0" parTransId="{E6D99485-D927-4B77-B01D-1A3B7604DB89}" sibTransId="{DD10153E-EA9E-47A6-A325-1C3EC3FDC2AE}"/>
    <dgm:cxn modelId="{D7E501E7-D631-41DC-B490-94B2571A49D3}" type="presOf" srcId="{F4F4A9DC-6749-4C17-8755-FB00F5FEB307}" destId="{F7312A0D-EF0E-4131-8485-E6F9A10CCD2A}" srcOrd="0" destOrd="0" presId="urn:microsoft.com/office/officeart/2005/8/layout/hierarchy3"/>
    <dgm:cxn modelId="{A137037A-1028-4C3A-ABE5-FBC0689C855A}" srcId="{E13A6158-F2B5-4293-ADB0-49C616863DD5}" destId="{3D8EAF2C-926A-4BBD-9009-FF13C0B48B2B}" srcOrd="1" destOrd="0" parTransId="{7CF31260-1585-461F-B5A2-8B96C3EF7E08}" sibTransId="{82142055-088D-4588-BD3C-822374079CB1}"/>
    <dgm:cxn modelId="{6FA3F4AE-D564-4223-92A5-B5260CFE0374}" srcId="{3D451007-CF93-423A-84C0-2F7181008E5F}" destId="{20715468-29B4-41B3-B1F0-2AACE29BE229}" srcOrd="2" destOrd="0" parTransId="{094CB78C-A76D-44AA-A50F-DA74E897DD34}" sibTransId="{CECD8831-09CC-49D0-A139-1130F0324882}"/>
    <dgm:cxn modelId="{0A14375B-6743-49E3-90B2-32CF65B44A0B}" srcId="{3D451007-CF93-423A-84C0-2F7181008E5F}" destId="{E4EFB4EA-9793-4A28-9526-B0618D1EB9F0}" srcOrd="1" destOrd="0" parTransId="{F29D326B-A692-4F4D-B671-9EBE99BDC05E}" sibTransId="{18BFF57C-9B75-4573-AA47-37BFB2984756}"/>
    <dgm:cxn modelId="{F4801675-8CC8-4595-83B1-24FEA6D90E93}" type="presOf" srcId="{F59358BE-A434-45FA-BBC6-7E5AFA6C68EE}" destId="{B37057A6-9D9C-4C00-A3B1-FC6683C9D888}" srcOrd="0" destOrd="0" presId="urn:microsoft.com/office/officeart/2005/8/layout/hierarchy3"/>
    <dgm:cxn modelId="{0F224248-AE8E-4977-B418-CCA21C5CC3BD}" type="presOf" srcId="{8BDD3C83-4FA1-42DE-8910-17903C15F9E1}" destId="{8BB5863F-7309-4280-A125-11DB2D1F775C}" srcOrd="0" destOrd="0" presId="urn:microsoft.com/office/officeart/2005/8/layout/hierarchy3"/>
    <dgm:cxn modelId="{2B00C6CC-D29A-4806-A241-98E276EECA90}" type="presOf" srcId="{9C08F4C8-391F-467F-ABAC-15E7D238165E}" destId="{BE09000E-AB8C-4BB2-9573-624CB9400BC4}" srcOrd="0" destOrd="0" presId="urn:microsoft.com/office/officeart/2005/8/layout/hierarchy3"/>
    <dgm:cxn modelId="{6D44AF53-8B4A-45F1-8941-BB8E779E1252}" type="presOf" srcId="{6A0DEAFF-850A-40D5-8E26-512ABD95B8A5}" destId="{2D059472-66CC-4227-81C1-C87773F0AADD}" srcOrd="0" destOrd="0" presId="urn:microsoft.com/office/officeart/2005/8/layout/hierarchy3"/>
    <dgm:cxn modelId="{32E50966-47C5-44A4-AD18-A92390C3FC09}" type="presOf" srcId="{3D8EAF2C-926A-4BBD-9009-FF13C0B48B2B}" destId="{5CA13E63-00A0-42FC-9597-B812D1D8CF9D}" srcOrd="0" destOrd="0" presId="urn:microsoft.com/office/officeart/2005/8/layout/hierarchy3"/>
    <dgm:cxn modelId="{09D51F68-9C1B-4A70-AABE-6DE13950C435}" srcId="{3D8EAF2C-926A-4BBD-9009-FF13C0B48B2B}" destId="{0F4010E8-472D-43EF-8260-B1AB3EF0D904}" srcOrd="4" destOrd="0" parTransId="{C890D46F-041D-4189-ACF2-9761F3F6F24F}" sibTransId="{B18B8B9F-6F2C-4DDB-9F3F-2CEB58B3010E}"/>
    <dgm:cxn modelId="{409B8BE7-FC05-49CD-BD86-E2C8C11B9217}" type="presOf" srcId="{3D8EAF2C-926A-4BBD-9009-FF13C0B48B2B}" destId="{A9DBC9C2-729A-427C-A1B6-7D5B08518CFC}" srcOrd="1" destOrd="0" presId="urn:microsoft.com/office/officeart/2005/8/layout/hierarchy3"/>
    <dgm:cxn modelId="{58CF22EF-3581-467F-9DCB-51ACB7091C93}" type="presOf" srcId="{129A4D24-16A3-44AA-936F-6B3A7DB6BD79}" destId="{B07D7F0C-8145-4477-80C5-6AEE7D9ADED9}" srcOrd="0" destOrd="0" presId="urn:microsoft.com/office/officeart/2005/8/layout/hierarchy3"/>
    <dgm:cxn modelId="{94793FD8-65D5-4F0C-A766-78F798EAEA5D}" type="presOf" srcId="{129A4D24-16A3-44AA-936F-6B3A7DB6BD79}" destId="{FFD7C3C0-3811-4B00-B98D-8BA693BDFA41}" srcOrd="1" destOrd="0" presId="urn:microsoft.com/office/officeart/2005/8/layout/hierarchy3"/>
    <dgm:cxn modelId="{0F7A1624-7749-4C87-ABB9-AC8708A01CCB}" srcId="{129A4D24-16A3-44AA-936F-6B3A7DB6BD79}" destId="{680AA6DF-4E93-487E-8C72-F07DA1267616}" srcOrd="3" destOrd="0" parTransId="{C20D3654-CAEC-4DC6-89CA-84B62764386E}" sibTransId="{73E9523B-8CBD-4D2B-9B09-8EAB2826F271}"/>
    <dgm:cxn modelId="{81A06B43-EF26-4D19-A93D-5453662D4473}" type="presOf" srcId="{094CB78C-A76D-44AA-A50F-DA74E897DD34}" destId="{8C059851-1BD9-4B6A-BD43-2BB3BFA287F6}" srcOrd="0" destOrd="0" presId="urn:microsoft.com/office/officeart/2005/8/layout/hierarchy3"/>
    <dgm:cxn modelId="{543333DF-0265-4B53-986B-1B9CF83C9896}" type="presOf" srcId="{89B63746-A6F1-4E68-A298-FB972F917159}" destId="{D9EDE68C-F60F-4715-881C-D3BE8EF8A187}" srcOrd="0" destOrd="0" presId="urn:microsoft.com/office/officeart/2005/8/layout/hierarchy3"/>
    <dgm:cxn modelId="{15A34F3E-5F2E-4A3F-86A9-4A3114C314E6}" type="presOf" srcId="{7DC732B9-B4A5-462A-B37C-9923F43B8ADA}" destId="{E4586F3D-82E1-4C90-BEC9-A1E76FFF0085}" srcOrd="0" destOrd="0" presId="urn:microsoft.com/office/officeart/2005/8/layout/hierarchy3"/>
    <dgm:cxn modelId="{4989BACB-3D8C-4F8F-B698-8BC7DC8705EB}" type="presOf" srcId="{20715468-29B4-41B3-B1F0-2AACE29BE229}" destId="{DC146455-2114-4322-A569-2B35830C57B5}" srcOrd="0" destOrd="0" presId="urn:microsoft.com/office/officeart/2005/8/layout/hierarchy3"/>
    <dgm:cxn modelId="{B6DC3DC3-7A81-4841-95C0-27D799C1734C}" type="presOf" srcId="{E13A6158-F2B5-4293-ADB0-49C616863DD5}" destId="{3AF81F92-A134-4B3B-B593-B970A57A957C}" srcOrd="0" destOrd="0" presId="urn:microsoft.com/office/officeart/2005/8/layout/hierarchy3"/>
    <dgm:cxn modelId="{5728E242-F57A-4BE8-90C5-73DE0A21B89D}" type="presOf" srcId="{3D451007-CF93-423A-84C0-2F7181008E5F}" destId="{D12E21BC-E5A7-4F36-9C95-8B27E56FBC13}" srcOrd="0" destOrd="0" presId="urn:microsoft.com/office/officeart/2005/8/layout/hierarchy3"/>
    <dgm:cxn modelId="{37ED621F-5CE1-49C1-A940-B5C48B721D38}" type="presOf" srcId="{3D451007-CF93-423A-84C0-2F7181008E5F}" destId="{90867660-01E5-4FB9-9B2E-0B1A980E1F34}" srcOrd="1" destOrd="0" presId="urn:microsoft.com/office/officeart/2005/8/layout/hierarchy3"/>
    <dgm:cxn modelId="{BEEF8BB9-3815-42E6-A988-6010471C130C}" type="presOf" srcId="{B26080BA-1384-4E4E-B441-6049672F9D1C}" destId="{D359116A-E191-46AF-A30C-68816AA21744}" srcOrd="0" destOrd="0" presId="urn:microsoft.com/office/officeart/2005/8/layout/hierarchy3"/>
    <dgm:cxn modelId="{ABF683F4-C476-45DD-9006-6583F9E6C0D8}" type="presOf" srcId="{82CEDD95-366A-4B99-B37A-99529EC90992}" destId="{C544511A-196C-4D0E-8C39-FE13B03F39D2}" srcOrd="0" destOrd="0" presId="urn:microsoft.com/office/officeart/2005/8/layout/hierarchy3"/>
    <dgm:cxn modelId="{3B018D9E-5739-4161-AC64-C5FFBFBFB892}" srcId="{129A4D24-16A3-44AA-936F-6B3A7DB6BD79}" destId="{4ED9B57F-5A0B-4764-8907-3DC42AEEA005}" srcOrd="0" destOrd="0" parTransId="{89B63746-A6F1-4E68-A298-FB972F917159}" sibTransId="{519EE34B-61BC-46D4-A547-C2BC20E8BC2C}"/>
    <dgm:cxn modelId="{DF8F458F-D0DF-447F-99E1-BB799E734236}" type="presOf" srcId="{AFD425D1-CC3D-4FE1-9268-B55FD4B6D4F4}" destId="{838C265B-90CF-4ED1-94DC-932FEE533D14}" srcOrd="0" destOrd="0" presId="urn:microsoft.com/office/officeart/2005/8/layout/hierarchy3"/>
    <dgm:cxn modelId="{AE0AFD62-C399-4A56-94FE-9CC3FC1A0CE7}" type="presOf" srcId="{CCDC9321-CF06-4511-B46B-C23759325DB8}" destId="{CFCB8EF7-FAE2-47D4-B692-4F7268F3A7C6}" srcOrd="0" destOrd="0" presId="urn:microsoft.com/office/officeart/2005/8/layout/hierarchy3"/>
    <dgm:cxn modelId="{421C9092-14A4-406B-95EE-862ED7DFDD2B}" type="presOf" srcId="{BDADC438-A704-4823-A000-4FF8FB405FD9}" destId="{AF0D1B4E-C144-420D-815E-0F1B69EAE134}" srcOrd="0" destOrd="0" presId="urn:microsoft.com/office/officeart/2005/8/layout/hierarchy3"/>
    <dgm:cxn modelId="{00FDF8FC-473B-47C6-89F5-D0F53035C1AB}" type="presOf" srcId="{9D20051A-E099-438E-8523-201B5B30F9C9}" destId="{70BBA4F4-B1AF-49F4-9D0D-6537C9BC87C8}" srcOrd="0" destOrd="0" presId="urn:microsoft.com/office/officeart/2005/8/layout/hierarchy3"/>
    <dgm:cxn modelId="{5298A2A7-467B-449B-9D5C-07F3A920E3FF}" srcId="{129A4D24-16A3-44AA-936F-6B3A7DB6BD79}" destId="{AFD425D1-CC3D-4FE1-9268-B55FD4B6D4F4}" srcOrd="2" destOrd="0" parTransId="{7DC732B9-B4A5-462A-B37C-9923F43B8ADA}" sibTransId="{3D575711-D7AD-4F7F-9918-C3034B372C22}"/>
    <dgm:cxn modelId="{E9F95FB0-2363-4E9E-A660-6FCA7F8D0077}" type="presOf" srcId="{5EDFFF9C-496A-44C8-B708-8FBB5F845E7D}" destId="{F2BA7553-E21B-4804-B3B0-590D2CA2483D}" srcOrd="0" destOrd="0" presId="urn:microsoft.com/office/officeart/2005/8/layout/hierarchy3"/>
    <dgm:cxn modelId="{7657E795-8CDA-4373-8D25-6A0BF8205C30}" type="presOf" srcId="{F29D326B-A692-4F4D-B671-9EBE99BDC05E}" destId="{9FF96C09-BF4D-4EC9-8F8D-18CA496347D9}" srcOrd="0" destOrd="0" presId="urn:microsoft.com/office/officeart/2005/8/layout/hierarchy3"/>
    <dgm:cxn modelId="{0808B188-EB42-44F6-8E4D-B1292D9057E9}" srcId="{3D8EAF2C-926A-4BBD-9009-FF13C0B48B2B}" destId="{5EDFFF9C-496A-44C8-B708-8FBB5F845E7D}" srcOrd="2" destOrd="0" parTransId="{1B621F7C-E1A9-40EF-8F5D-743F0C863C4E}" sibTransId="{0DA2D888-A42C-46FA-8785-B7EF069B4269}"/>
    <dgm:cxn modelId="{38956486-3701-46A5-97B3-DDF76FA81319}" srcId="{E13A6158-F2B5-4293-ADB0-49C616863DD5}" destId="{129A4D24-16A3-44AA-936F-6B3A7DB6BD79}" srcOrd="0" destOrd="0" parTransId="{519DE1A2-5478-4EBE-9B36-CD158702B541}" sibTransId="{6F545122-B991-4C6E-94DF-ECC309CF508A}"/>
    <dgm:cxn modelId="{A4DD7796-FFB5-4323-BBDE-F933AFAF37BA}" type="presOf" srcId="{0F4010E8-472D-43EF-8260-B1AB3EF0D904}" destId="{213F17F0-6676-4459-A1CB-3842B1C34551}" srcOrd="0" destOrd="0" presId="urn:microsoft.com/office/officeart/2005/8/layout/hierarchy3"/>
    <dgm:cxn modelId="{83FC1602-7A68-4F6E-AFFB-DCC566B150DD}" type="presOf" srcId="{E6D99485-D927-4B77-B01D-1A3B7604DB89}" destId="{26D3D78C-2BDA-4208-A1DE-508DB01B7E0C}" srcOrd="0" destOrd="0" presId="urn:microsoft.com/office/officeart/2005/8/layout/hierarchy3"/>
    <dgm:cxn modelId="{D8FAD0BC-2660-49BD-A3CB-859F45DC261F}" type="presParOf" srcId="{3AF81F92-A134-4B3B-B593-B970A57A957C}" destId="{29486D1C-FF75-490C-8EA7-BC94B60F65F2}" srcOrd="0" destOrd="0" presId="urn:microsoft.com/office/officeart/2005/8/layout/hierarchy3"/>
    <dgm:cxn modelId="{9964EC6B-F7A0-4382-B2B1-15BDCE41371C}" type="presParOf" srcId="{29486D1C-FF75-490C-8EA7-BC94B60F65F2}" destId="{23089B3F-3C42-4449-96C0-315BACD0977C}" srcOrd="0" destOrd="0" presId="urn:microsoft.com/office/officeart/2005/8/layout/hierarchy3"/>
    <dgm:cxn modelId="{7DB47DD9-E341-49AB-9A78-6858A7CE6049}" type="presParOf" srcId="{23089B3F-3C42-4449-96C0-315BACD0977C}" destId="{B07D7F0C-8145-4477-80C5-6AEE7D9ADED9}" srcOrd="0" destOrd="0" presId="urn:microsoft.com/office/officeart/2005/8/layout/hierarchy3"/>
    <dgm:cxn modelId="{DA1BF73A-C0B7-412A-A9E3-9EAF0162A551}" type="presParOf" srcId="{23089B3F-3C42-4449-96C0-315BACD0977C}" destId="{FFD7C3C0-3811-4B00-B98D-8BA693BDFA41}" srcOrd="1" destOrd="0" presId="urn:microsoft.com/office/officeart/2005/8/layout/hierarchy3"/>
    <dgm:cxn modelId="{37909359-6C6F-4181-8B74-DEAD655941B7}" type="presParOf" srcId="{29486D1C-FF75-490C-8EA7-BC94B60F65F2}" destId="{4356D4CE-F6F4-4862-95A2-869D64EFC464}" srcOrd="1" destOrd="0" presId="urn:microsoft.com/office/officeart/2005/8/layout/hierarchy3"/>
    <dgm:cxn modelId="{4D4449F9-9B27-43FF-9AAC-6419B244B231}" type="presParOf" srcId="{4356D4CE-F6F4-4862-95A2-869D64EFC464}" destId="{D9EDE68C-F60F-4715-881C-D3BE8EF8A187}" srcOrd="0" destOrd="0" presId="urn:microsoft.com/office/officeart/2005/8/layout/hierarchy3"/>
    <dgm:cxn modelId="{766A76C3-55DF-4703-BD46-F05041AA1E3E}" type="presParOf" srcId="{4356D4CE-F6F4-4862-95A2-869D64EFC464}" destId="{E8624F71-828B-49EA-AE69-BBF4F342DBB6}" srcOrd="1" destOrd="0" presId="urn:microsoft.com/office/officeart/2005/8/layout/hierarchy3"/>
    <dgm:cxn modelId="{D0ADFA2F-940B-41D4-9B8D-13286644C000}" type="presParOf" srcId="{4356D4CE-F6F4-4862-95A2-869D64EFC464}" destId="{8BB5863F-7309-4280-A125-11DB2D1F775C}" srcOrd="2" destOrd="0" presId="urn:microsoft.com/office/officeart/2005/8/layout/hierarchy3"/>
    <dgm:cxn modelId="{FAC42808-7C06-45F5-B46D-B69B0D9C72D5}" type="presParOf" srcId="{4356D4CE-F6F4-4862-95A2-869D64EFC464}" destId="{CFCB8EF7-FAE2-47D4-B692-4F7268F3A7C6}" srcOrd="3" destOrd="0" presId="urn:microsoft.com/office/officeart/2005/8/layout/hierarchy3"/>
    <dgm:cxn modelId="{9E591566-0577-483B-BD92-79BD5BF0D0C9}" type="presParOf" srcId="{4356D4CE-F6F4-4862-95A2-869D64EFC464}" destId="{E4586F3D-82E1-4C90-BEC9-A1E76FFF0085}" srcOrd="4" destOrd="0" presId="urn:microsoft.com/office/officeart/2005/8/layout/hierarchy3"/>
    <dgm:cxn modelId="{B4A9A6BF-04B5-455F-9BEF-CFB92E0AAB26}" type="presParOf" srcId="{4356D4CE-F6F4-4862-95A2-869D64EFC464}" destId="{838C265B-90CF-4ED1-94DC-932FEE533D14}" srcOrd="5" destOrd="0" presId="urn:microsoft.com/office/officeart/2005/8/layout/hierarchy3"/>
    <dgm:cxn modelId="{1FC3E7F5-43AC-42CA-980C-B36B3631E38E}" type="presParOf" srcId="{4356D4CE-F6F4-4862-95A2-869D64EFC464}" destId="{7AA3D688-820A-4CAA-AF39-1C16C35845B4}" srcOrd="6" destOrd="0" presId="urn:microsoft.com/office/officeart/2005/8/layout/hierarchy3"/>
    <dgm:cxn modelId="{5E1152B9-A3D5-4FB6-8208-602D494929A5}" type="presParOf" srcId="{4356D4CE-F6F4-4862-95A2-869D64EFC464}" destId="{87C3B9AC-DA63-4F3E-88D0-CD6FF521CACB}" srcOrd="7" destOrd="0" presId="urn:microsoft.com/office/officeart/2005/8/layout/hierarchy3"/>
    <dgm:cxn modelId="{17633737-3401-487F-A201-39F16A14E87E}" type="presParOf" srcId="{4356D4CE-F6F4-4862-95A2-869D64EFC464}" destId="{BE09000E-AB8C-4BB2-9573-624CB9400BC4}" srcOrd="8" destOrd="0" presId="urn:microsoft.com/office/officeart/2005/8/layout/hierarchy3"/>
    <dgm:cxn modelId="{A4A82E6A-FA1B-4672-B5AE-827E9CBC4E3B}" type="presParOf" srcId="{4356D4CE-F6F4-4862-95A2-869D64EFC464}" destId="{99986F50-C3D2-49F7-B2DE-653287CA46F8}" srcOrd="9" destOrd="0" presId="urn:microsoft.com/office/officeart/2005/8/layout/hierarchy3"/>
    <dgm:cxn modelId="{AF575A37-7F4C-4DBB-B73E-50B039003ADC}" type="presParOf" srcId="{3AF81F92-A134-4B3B-B593-B970A57A957C}" destId="{8FD8A629-1F27-49AE-871D-45A6F4512552}" srcOrd="1" destOrd="0" presId="urn:microsoft.com/office/officeart/2005/8/layout/hierarchy3"/>
    <dgm:cxn modelId="{145320ED-AB6E-4106-96F5-D8F5F667640C}" type="presParOf" srcId="{8FD8A629-1F27-49AE-871D-45A6F4512552}" destId="{1EC71CA0-7435-412C-8B8B-0F6B1AF6B812}" srcOrd="0" destOrd="0" presId="urn:microsoft.com/office/officeart/2005/8/layout/hierarchy3"/>
    <dgm:cxn modelId="{0F969B25-E433-4AE4-89ED-89079B3A833E}" type="presParOf" srcId="{1EC71CA0-7435-412C-8B8B-0F6B1AF6B812}" destId="{5CA13E63-00A0-42FC-9597-B812D1D8CF9D}" srcOrd="0" destOrd="0" presId="urn:microsoft.com/office/officeart/2005/8/layout/hierarchy3"/>
    <dgm:cxn modelId="{7FA087CF-117E-4B38-A265-1864CF48DFDD}" type="presParOf" srcId="{1EC71CA0-7435-412C-8B8B-0F6B1AF6B812}" destId="{A9DBC9C2-729A-427C-A1B6-7D5B08518CFC}" srcOrd="1" destOrd="0" presId="urn:microsoft.com/office/officeart/2005/8/layout/hierarchy3"/>
    <dgm:cxn modelId="{C3AFD59E-E361-49CA-A14B-BB11FB631AD4}" type="presParOf" srcId="{8FD8A629-1F27-49AE-871D-45A6F4512552}" destId="{BE6778EB-F9AE-48B5-BF83-C56FF1FB4A69}" srcOrd="1" destOrd="0" presId="urn:microsoft.com/office/officeart/2005/8/layout/hierarchy3"/>
    <dgm:cxn modelId="{DA230D7B-9248-47A4-A1C6-51D46DAFB2A0}" type="presParOf" srcId="{BE6778EB-F9AE-48B5-BF83-C56FF1FB4A69}" destId="{B37057A6-9D9C-4C00-A3B1-FC6683C9D888}" srcOrd="0" destOrd="0" presId="urn:microsoft.com/office/officeart/2005/8/layout/hierarchy3"/>
    <dgm:cxn modelId="{D2F15D15-09D8-42DD-BB62-575C465AAB23}" type="presParOf" srcId="{BE6778EB-F9AE-48B5-BF83-C56FF1FB4A69}" destId="{70BBA4F4-B1AF-49F4-9D0D-6537C9BC87C8}" srcOrd="1" destOrd="0" presId="urn:microsoft.com/office/officeart/2005/8/layout/hierarchy3"/>
    <dgm:cxn modelId="{99280696-1084-4DFE-BE68-9AB1DB449D40}" type="presParOf" srcId="{BE6778EB-F9AE-48B5-BF83-C56FF1FB4A69}" destId="{F7312A0D-EF0E-4131-8485-E6F9A10CCD2A}" srcOrd="2" destOrd="0" presId="urn:microsoft.com/office/officeart/2005/8/layout/hierarchy3"/>
    <dgm:cxn modelId="{E0A438CB-B8E8-4AC9-A5C1-B8204CF02B11}" type="presParOf" srcId="{BE6778EB-F9AE-48B5-BF83-C56FF1FB4A69}" destId="{2D059472-66CC-4227-81C1-C87773F0AADD}" srcOrd="3" destOrd="0" presId="urn:microsoft.com/office/officeart/2005/8/layout/hierarchy3"/>
    <dgm:cxn modelId="{D3B23437-142A-493E-A2A0-D08F7DAB4C56}" type="presParOf" srcId="{BE6778EB-F9AE-48B5-BF83-C56FF1FB4A69}" destId="{6D7D9CE8-1E69-4BF7-B274-15D2CFF5DD0C}" srcOrd="4" destOrd="0" presId="urn:microsoft.com/office/officeart/2005/8/layout/hierarchy3"/>
    <dgm:cxn modelId="{7FACFA89-B824-4CC0-B327-AE184580AABD}" type="presParOf" srcId="{BE6778EB-F9AE-48B5-BF83-C56FF1FB4A69}" destId="{F2BA7553-E21B-4804-B3B0-590D2CA2483D}" srcOrd="5" destOrd="0" presId="urn:microsoft.com/office/officeart/2005/8/layout/hierarchy3"/>
    <dgm:cxn modelId="{3062E709-7A3C-4F51-9CC6-C08D2F8D2A40}" type="presParOf" srcId="{BE6778EB-F9AE-48B5-BF83-C56FF1FB4A69}" destId="{C544511A-196C-4D0E-8C39-FE13B03F39D2}" srcOrd="6" destOrd="0" presId="urn:microsoft.com/office/officeart/2005/8/layout/hierarchy3"/>
    <dgm:cxn modelId="{8DD4BE4E-6368-4775-9849-851B6E01C084}" type="presParOf" srcId="{BE6778EB-F9AE-48B5-BF83-C56FF1FB4A69}" destId="{D359116A-E191-46AF-A30C-68816AA21744}" srcOrd="7" destOrd="0" presId="urn:microsoft.com/office/officeart/2005/8/layout/hierarchy3"/>
    <dgm:cxn modelId="{F8E306AD-C8A8-4D60-97B0-D4A109FABF76}" type="presParOf" srcId="{BE6778EB-F9AE-48B5-BF83-C56FF1FB4A69}" destId="{AED7C46D-BE21-48DB-B386-DCCB2F7D8DD7}" srcOrd="8" destOrd="0" presId="urn:microsoft.com/office/officeart/2005/8/layout/hierarchy3"/>
    <dgm:cxn modelId="{E82F9C10-F725-4E7D-AED8-54BD368101FF}" type="presParOf" srcId="{BE6778EB-F9AE-48B5-BF83-C56FF1FB4A69}" destId="{213F17F0-6676-4459-A1CB-3842B1C34551}" srcOrd="9" destOrd="0" presId="urn:microsoft.com/office/officeart/2005/8/layout/hierarchy3"/>
    <dgm:cxn modelId="{2567473F-DC03-4E46-940C-D1F1B6C22FBE}" type="presParOf" srcId="{3AF81F92-A134-4B3B-B593-B970A57A957C}" destId="{886D2CF7-3C0D-4522-9BA8-CAA372E68BBC}" srcOrd="2" destOrd="0" presId="urn:microsoft.com/office/officeart/2005/8/layout/hierarchy3"/>
    <dgm:cxn modelId="{63FC7C68-4270-48A7-938F-13C4DA58AA0F}" type="presParOf" srcId="{886D2CF7-3C0D-4522-9BA8-CAA372E68BBC}" destId="{5C00BA09-EB72-4761-B481-32BDC4CE5106}" srcOrd="0" destOrd="0" presId="urn:microsoft.com/office/officeart/2005/8/layout/hierarchy3"/>
    <dgm:cxn modelId="{1E245814-A2EA-44EE-9EA4-6E6EE2EFBFA6}" type="presParOf" srcId="{5C00BA09-EB72-4761-B481-32BDC4CE5106}" destId="{D12E21BC-E5A7-4F36-9C95-8B27E56FBC13}" srcOrd="0" destOrd="0" presId="urn:microsoft.com/office/officeart/2005/8/layout/hierarchy3"/>
    <dgm:cxn modelId="{6BC32D94-C6A0-4B1E-AC06-B6DE12001AED}" type="presParOf" srcId="{5C00BA09-EB72-4761-B481-32BDC4CE5106}" destId="{90867660-01E5-4FB9-9B2E-0B1A980E1F34}" srcOrd="1" destOrd="0" presId="urn:microsoft.com/office/officeart/2005/8/layout/hierarchy3"/>
    <dgm:cxn modelId="{FDA8190E-5EF1-44ED-92CF-47218C07FBDA}" type="presParOf" srcId="{886D2CF7-3C0D-4522-9BA8-CAA372E68BBC}" destId="{207DEA86-46E9-4773-923C-0BCCD3230EE2}" srcOrd="1" destOrd="0" presId="urn:microsoft.com/office/officeart/2005/8/layout/hierarchy3"/>
    <dgm:cxn modelId="{002C4086-C63F-4D5F-ACA8-AB8A341AA4F1}" type="presParOf" srcId="{207DEA86-46E9-4773-923C-0BCCD3230EE2}" destId="{26D3D78C-2BDA-4208-A1DE-508DB01B7E0C}" srcOrd="0" destOrd="0" presId="urn:microsoft.com/office/officeart/2005/8/layout/hierarchy3"/>
    <dgm:cxn modelId="{510EA415-8C08-48CC-9A48-B25AFB934A3A}" type="presParOf" srcId="{207DEA86-46E9-4773-923C-0BCCD3230EE2}" destId="{AF0D1B4E-C144-420D-815E-0F1B69EAE134}" srcOrd="1" destOrd="0" presId="urn:microsoft.com/office/officeart/2005/8/layout/hierarchy3"/>
    <dgm:cxn modelId="{87186585-4B2E-45CE-A2B8-29129F22B2D9}" type="presParOf" srcId="{207DEA86-46E9-4773-923C-0BCCD3230EE2}" destId="{9FF96C09-BF4D-4EC9-8F8D-18CA496347D9}" srcOrd="2" destOrd="0" presId="urn:microsoft.com/office/officeart/2005/8/layout/hierarchy3"/>
    <dgm:cxn modelId="{8AC8E024-E750-4D21-9520-5E35D49187C7}" type="presParOf" srcId="{207DEA86-46E9-4773-923C-0BCCD3230EE2}" destId="{7999946E-D196-4C45-96A3-81C45BC9E0ED}" srcOrd="3" destOrd="0" presId="urn:microsoft.com/office/officeart/2005/8/layout/hierarchy3"/>
    <dgm:cxn modelId="{6299CCF2-AE09-4776-89D7-BA8A87C80719}" type="presParOf" srcId="{207DEA86-46E9-4773-923C-0BCCD3230EE2}" destId="{8C059851-1BD9-4B6A-BD43-2BB3BFA287F6}" srcOrd="4" destOrd="0" presId="urn:microsoft.com/office/officeart/2005/8/layout/hierarchy3"/>
    <dgm:cxn modelId="{47FF7318-1FD2-498F-8711-460C83272672}" type="presParOf" srcId="{207DEA86-46E9-4773-923C-0BCCD3230EE2}" destId="{DC146455-2114-4322-A569-2B35830C57B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noProof="0" dirty="0"/>
            <a:t>знімання інформації з носіїв, які недоступні органам почуттів людини;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добування інформації без порушення кордонів контрольованої зони;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передачу інформації практично в реальному масштабі часу в будь-яку точку земної кулі;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i="1" noProof="0" dirty="0"/>
            <a:t>аналіз і обробку інформації в обсязі і за час, недосяжних людині;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консервацію і як завгодно довгий зберігання видобутої інформації.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3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5" custScaleY="13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5" custScaleY="13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5" custScaleY="13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5" custScaleY="134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i="1" noProof="0" dirty="0"/>
            <a:t>Комп'ютерний вірус (КВ)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Логічна бомба (ЛБ)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”Троянський кінь” (різновид ЛБ)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1800" i="1" noProof="0" dirty="0"/>
            <a:t>Засоби впровадження КВ і ЛБ  в інформаційні ресурси автоматизованої системи і керування ними на відстані;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000" i="1" noProof="0" dirty="0"/>
            <a:t>”Нейтралізатори текстових програм”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9A94DA07-71D8-4D01-8F4A-18CC5851B9E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000" i="1" noProof="0" dirty="0"/>
            <a:t>Засоби придушення інформаційного обміну в телекомунікаційних мережах</a:t>
          </a:r>
        </a:p>
      </dgm:t>
    </dgm:pt>
    <dgm:pt modelId="{7B4096DD-1247-4790-B5E2-3092E6AAC60F}" type="parTrans" cxnId="{B06A182B-3FE3-489A-861A-8B14084430EE}">
      <dgm:prSet/>
      <dgm:spPr/>
      <dgm:t>
        <a:bodyPr/>
        <a:lstStyle/>
        <a:p>
          <a:endParaRPr lang="uk-UA"/>
        </a:p>
      </dgm:t>
    </dgm:pt>
    <dgm:pt modelId="{1A2D91F2-3A7D-4774-945D-569FD6F73AAE}" type="sibTrans" cxnId="{B06A182B-3FE3-489A-861A-8B14084430EE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3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 custScaleY="13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 custScaleY="114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 custScaleY="146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 custScaleY="114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D198C7D5-7A92-444A-9EA2-E58951190079}" type="pres">
      <dgm:prSet presAssocID="{9A94DA07-71D8-4D01-8F4A-18CC5851B9E3}" presName="text_6" presStyleLbl="node1" presStyleIdx="5" presStyleCnt="6" custScaleY="13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38CB3-5F60-4B4C-8FBB-DEB0685D976A}" type="pres">
      <dgm:prSet presAssocID="{9A94DA07-71D8-4D01-8F4A-18CC5851B9E3}" presName="accent_6" presStyleCnt="0"/>
      <dgm:spPr/>
    </dgm:pt>
    <dgm:pt modelId="{2B1CAA93-CEC8-4063-92F5-4580A35C3A54}" type="pres">
      <dgm:prSet presAssocID="{9A94DA07-71D8-4D01-8F4A-18CC5851B9E3}" presName="accentRepeatNode" presStyleLbl="solidFgAcc1" presStyleIdx="5" presStyleCnt="6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0230AED-2817-4E80-A862-73659130D92B}" type="presOf" srcId="{9A94DA07-71D8-4D01-8F4A-18CC5851B9E3}" destId="{D198C7D5-7A92-444A-9EA2-E58951190079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B06A182B-3FE3-489A-861A-8B14084430EE}" srcId="{BD77BD33-EC30-46AC-BD24-401E734F8176}" destId="{9A94DA07-71D8-4D01-8F4A-18CC5851B9E3}" srcOrd="5" destOrd="0" parTransId="{7B4096DD-1247-4790-B5E2-3092E6AAC60F}" sibTransId="{1A2D91F2-3A7D-4774-945D-569FD6F73AAE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6B04D192-6853-448E-91FE-E83EBB377F54}" type="presParOf" srcId="{0B7B7FCB-7340-4C8C-9CEC-44D83247E09F}" destId="{D198C7D5-7A92-444A-9EA2-E58951190079}" srcOrd="11" destOrd="0" presId="urn:microsoft.com/office/officeart/2008/layout/VerticalCurvedList"/>
    <dgm:cxn modelId="{89FE756F-9656-4AD3-9B72-FC5E1CD810A5}" type="presParOf" srcId="{0B7B7FCB-7340-4C8C-9CEC-44D83247E09F}" destId="{F2C38CB3-5F60-4B4C-8FBB-DEB0685D976A}" srcOrd="12" destOrd="0" presId="urn:microsoft.com/office/officeart/2008/layout/VerticalCurvedList"/>
    <dgm:cxn modelId="{3318C8B1-B2E6-49EC-81E6-79506B3E5BB6}" type="presParOf" srcId="{F2C38CB3-5F60-4B4C-8FBB-DEB0685D976A}" destId="{2B1CAA93-CEC8-4063-92F5-4580A35C3A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200" i="1" noProof="0" dirty="0"/>
            <a:t>часті зависання і </a:t>
          </a:r>
          <a:r>
            <a:rPr lang="uk-UA" sz="2200" i="1" noProof="0" dirty="0" err="1"/>
            <a:t>збої</a:t>
          </a:r>
          <a:r>
            <a:rPr lang="uk-UA" sz="2200" i="1" noProof="0" dirty="0"/>
            <a:t> в роботі комп'ютера;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2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200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200" i="1" noProof="0" dirty="0"/>
            <a:t>повільна робота комп'ютера при запуску програм;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2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2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200" i="1" noProof="0" dirty="0">
              <a:solidFill>
                <a:srgbClr val="002060"/>
              </a:solidFill>
            </a:rPr>
            <a:t>неможливість завантаження операційної системи;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20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200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200" i="1" noProof="0" dirty="0"/>
            <a:t>зникнення файлів і папок або спотворення їхнього вмісту;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200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200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200" i="1" noProof="0" dirty="0"/>
            <a:t>часте звернення до жорсткого диска (часто блимає лампочка на системному блоці);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sz="2200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sz="2200" i="1"/>
        </a:p>
      </dgm:t>
    </dgm:pt>
    <dgm:pt modelId="{895CE1E1-D556-4CD9-B7C8-7FB3CDE35FF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2200" i="1" noProof="0" dirty="0"/>
            <a:t>браузер зависає або поводиться несподіваним чином (наприклад, вікно програми неможливо закрити).</a:t>
          </a:r>
        </a:p>
      </dgm:t>
    </dgm:pt>
    <dgm:pt modelId="{522AEE55-7BA2-41ED-B26C-0D86519937A7}" type="parTrans" cxnId="{B4D45F9F-CACB-462F-B5B2-527F72A6D168}">
      <dgm:prSet/>
      <dgm:spPr/>
      <dgm:t>
        <a:bodyPr/>
        <a:lstStyle/>
        <a:p>
          <a:endParaRPr lang="uk-UA" sz="2200"/>
        </a:p>
      </dgm:t>
    </dgm:pt>
    <dgm:pt modelId="{E862B373-D2C0-4206-971C-FEEC571285CE}" type="sibTrans" cxnId="{B4D45F9F-CACB-462F-B5B2-527F72A6D168}">
      <dgm:prSet/>
      <dgm:spPr/>
      <dgm:t>
        <a:bodyPr/>
        <a:lstStyle/>
        <a:p>
          <a:endParaRPr lang="uk-UA" sz="220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35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6" custScaleY="135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6" custScaleY="135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6" custScaleY="135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A75E9348-9280-4796-BDCC-B84F04B5A654}" type="pres">
      <dgm:prSet presAssocID="{9F5EE445-7A33-4127-8BC1-059962E1C614}" presName="text_5" presStyleLbl="node1" presStyleIdx="4" presStyleCnt="6" custScaleY="135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F794EB65-9612-43CF-9EA1-70349A8ECD1D}" type="pres">
      <dgm:prSet presAssocID="{895CE1E1-D556-4CD9-B7C8-7FB3CDE35FF2}" presName="text_6" presStyleLbl="node1" presStyleIdx="5" presStyleCnt="6" custScaleY="135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73F09-59E4-435C-9288-5BD56B5E15CA}" type="pres">
      <dgm:prSet presAssocID="{895CE1E1-D556-4CD9-B7C8-7FB3CDE35FF2}" presName="accent_6" presStyleCnt="0"/>
      <dgm:spPr/>
    </dgm:pt>
    <dgm:pt modelId="{90629035-990C-495C-BE45-95C7888568EF}" type="pres">
      <dgm:prSet presAssocID="{895CE1E1-D556-4CD9-B7C8-7FB3CDE35FF2}" presName="accentRepeatNode" presStyleLbl="solidFgAcc1" presStyleIdx="5" presStyleCnt="6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</dgm:ptLst>
  <dgm:cxnLst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B4D45F9F-CACB-462F-B5B2-527F72A6D168}" srcId="{BD77BD33-EC30-46AC-BD24-401E734F8176}" destId="{895CE1E1-D556-4CD9-B7C8-7FB3CDE35FF2}" srcOrd="5" destOrd="0" parTransId="{522AEE55-7BA2-41ED-B26C-0D86519937A7}" sibTransId="{E862B373-D2C0-4206-971C-FEEC571285CE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A259166E-8175-4992-AA59-C328CC91919D}" type="presOf" srcId="{895CE1E1-D556-4CD9-B7C8-7FB3CDE35FF2}" destId="{F794EB65-9612-43CF-9EA1-70349A8ECD1D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1B8DCD45-1115-4D40-9CA6-35715B94FB11}" type="presParOf" srcId="{0B7B7FCB-7340-4C8C-9CEC-44D83247E09F}" destId="{F794EB65-9612-43CF-9EA1-70349A8ECD1D}" srcOrd="11" destOrd="0" presId="urn:microsoft.com/office/officeart/2008/layout/VerticalCurvedList"/>
    <dgm:cxn modelId="{D67B9127-7A9F-4A86-A96C-9BF7B8BBD429}" type="presParOf" srcId="{0B7B7FCB-7340-4C8C-9CEC-44D83247E09F}" destId="{AAB73F09-59E4-435C-9288-5BD56B5E15CA}" srcOrd="12" destOrd="0" presId="urn:microsoft.com/office/officeart/2008/layout/VerticalCurvedList"/>
    <dgm:cxn modelId="{8F33FB18-9F8E-4674-9D78-FC6ABFB9E7D6}" type="presParOf" srcId="{AAB73F09-59E4-435C-9288-5BD56B5E15CA}" destId="{90629035-990C-495C-BE45-95C7888568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i="1" noProof="0" dirty="0"/>
            <a:t>Код, що поміщається в легальну програму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00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000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Мета – несанкціонованого доступу до інформації, спотворення або знищення даних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00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000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Будучи активною, «Логічна Бомба» запускає невелику програму, яка має шкідливий вплив на роботу комп'ютерної системи чи мережі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00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00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ScaleY="129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 custScaleY="129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 custScaleY="129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200" i="1" noProof="0" dirty="0"/>
            <a:t>Різке збільшення </a:t>
          </a:r>
          <a:r>
            <a:rPr lang="uk-UA" sz="2200" i="1" noProof="0" dirty="0" err="1"/>
            <a:t>потужностей</a:t>
          </a:r>
          <a:r>
            <a:rPr lang="uk-UA" sz="2200" i="1" noProof="0" dirty="0"/>
            <a:t> сучасних комп’ютерів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200" i="1" noProof="0" dirty="0"/>
            <a:t>Збільшення обсягів інформації, які накопичуються, зберігаються та обробляються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200" i="1" noProof="0" dirty="0">
              <a:solidFill>
                <a:srgbClr val="002060"/>
              </a:solidFill>
            </a:rPr>
            <a:t>Зосередження в єдиних базах даних інформації різного призначення і приналежності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200" i="1" noProof="0" dirty="0"/>
            <a:t>Стрімкий розвиток спектра програмних засобів, що не задовольняють елементарним вимогам безпеки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200" i="1" noProof="0" dirty="0"/>
            <a:t>Розширення мережевих технологій, зв’язок локальних мереж віддалених офісів через мережу Інтернет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3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3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3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 custScaleY="13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3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D7F0C-8145-4477-80C5-6AEE7D9ADED9}">
      <dsp:nvSpPr>
        <dsp:cNvPr id="0" name=""/>
        <dsp:cNvSpPr/>
      </dsp:nvSpPr>
      <dsp:spPr>
        <a:xfrm>
          <a:off x="172412" y="0"/>
          <a:ext cx="2631695" cy="57054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dirty="0">
              <a:latin typeface="+mn-lt"/>
              <a:ea typeface="+mn-ea"/>
              <a:cs typeface="+mn-cs"/>
            </a:rPr>
            <a:t>Застосування</a:t>
          </a:r>
          <a:endParaRPr lang="ru-RU" sz="2200" b="1" i="1" kern="1200" dirty="0">
            <a:latin typeface="+mn-lt"/>
            <a:ea typeface="+mn-ea"/>
            <a:cs typeface="+mn-cs"/>
          </a:endParaRPr>
        </a:p>
      </dsp:txBody>
      <dsp:txXfrm>
        <a:off x="189123" y="16711"/>
        <a:ext cx="2598273" cy="537120"/>
      </dsp:txXfrm>
    </dsp:sp>
    <dsp:sp modelId="{D9EDE68C-F60F-4715-881C-D3BE8EF8A187}">
      <dsp:nvSpPr>
        <dsp:cNvPr id="0" name=""/>
        <dsp:cNvSpPr/>
      </dsp:nvSpPr>
      <dsp:spPr>
        <a:xfrm>
          <a:off x="435582" y="570542"/>
          <a:ext cx="445880" cy="430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026"/>
              </a:lnTo>
              <a:lnTo>
                <a:pt x="363511" y="42902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24F71-828B-49EA-AE69-BBF4F342DBB6}">
      <dsp:nvSpPr>
        <dsp:cNvPr id="0" name=""/>
        <dsp:cNvSpPr/>
      </dsp:nvSpPr>
      <dsp:spPr>
        <a:xfrm>
          <a:off x="881462" y="715907"/>
          <a:ext cx="3260946" cy="570542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Засобів прослуховування</a:t>
          </a:r>
          <a:endParaRPr lang="ru-RU" sz="1900" i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898173" y="732618"/>
        <a:ext cx="3227524" cy="537120"/>
      </dsp:txXfrm>
    </dsp:sp>
    <dsp:sp modelId="{8BB5863F-7309-4280-A125-11DB2D1F775C}">
      <dsp:nvSpPr>
        <dsp:cNvPr id="0" name=""/>
        <dsp:cNvSpPr/>
      </dsp:nvSpPr>
      <dsp:spPr>
        <a:xfrm>
          <a:off x="435582" y="570542"/>
          <a:ext cx="477529" cy="1112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613"/>
              </a:lnTo>
              <a:lnTo>
                <a:pt x="395189" y="111161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B8EF7-FAE2-47D4-B692-4F7268F3A7C6}">
      <dsp:nvSpPr>
        <dsp:cNvPr id="0" name=""/>
        <dsp:cNvSpPr/>
      </dsp:nvSpPr>
      <dsp:spPr>
        <a:xfrm>
          <a:off x="913111" y="1397865"/>
          <a:ext cx="3197839" cy="570542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6350" cap="flat" cmpd="sng" algn="ctr">
          <a:solidFill>
            <a:schemeClr val="accent5">
              <a:hueOff val="-612779"/>
              <a:satOff val="-852"/>
              <a:lumOff val="-3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>
              <a:solidFill>
                <a:schemeClr val="bg1"/>
              </a:solidFill>
              <a:latin typeface="+mn-lt"/>
              <a:ea typeface="+mn-ea"/>
              <a:cs typeface="+mn-cs"/>
            </a:rPr>
            <a:t>Підкуп осіб, конкуруючі фірми</a:t>
          </a:r>
          <a:endParaRPr lang="ru-RU" sz="1900" i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929822" y="1414576"/>
        <a:ext cx="3164417" cy="537120"/>
      </dsp:txXfrm>
    </dsp:sp>
    <dsp:sp modelId="{E4586F3D-82E1-4C90-BEC9-A1E76FFF0085}">
      <dsp:nvSpPr>
        <dsp:cNvPr id="0" name=""/>
        <dsp:cNvSpPr/>
      </dsp:nvSpPr>
      <dsp:spPr>
        <a:xfrm>
          <a:off x="435582" y="570542"/>
          <a:ext cx="456158" cy="1754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786"/>
              </a:lnTo>
              <a:lnTo>
                <a:pt x="373799" y="175378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C265B-90CF-4ED1-94DC-932FEE533D14}">
      <dsp:nvSpPr>
        <dsp:cNvPr id="0" name=""/>
        <dsp:cNvSpPr/>
      </dsp:nvSpPr>
      <dsp:spPr>
        <a:xfrm>
          <a:off x="891740" y="2039446"/>
          <a:ext cx="3265109" cy="570542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635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>
              <a:solidFill>
                <a:schemeClr val="bg1"/>
              </a:solidFill>
              <a:latin typeface="+mn-lt"/>
              <a:ea typeface="+mn-ea"/>
              <a:cs typeface="+mn-cs"/>
            </a:rPr>
            <a:t>фотопристроїв</a:t>
          </a:r>
          <a:endParaRPr lang="ru-RU" sz="1900" i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908451" y="2056157"/>
        <a:ext cx="3231687" cy="537120"/>
      </dsp:txXfrm>
    </dsp:sp>
    <dsp:sp modelId="{7AA3D688-820A-4CAA-AF39-1C16C35845B4}">
      <dsp:nvSpPr>
        <dsp:cNvPr id="0" name=""/>
        <dsp:cNvSpPr/>
      </dsp:nvSpPr>
      <dsp:spPr>
        <a:xfrm>
          <a:off x="435582" y="570542"/>
          <a:ext cx="461700" cy="2427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092"/>
              </a:lnTo>
              <a:lnTo>
                <a:pt x="379346" y="242809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3B9AC-DA63-4F3E-88D0-CD6FF521CACB}">
      <dsp:nvSpPr>
        <dsp:cNvPr id="0" name=""/>
        <dsp:cNvSpPr/>
      </dsp:nvSpPr>
      <dsp:spPr>
        <a:xfrm>
          <a:off x="897282" y="2713131"/>
          <a:ext cx="3301715" cy="570542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>
              <a:solidFill>
                <a:schemeClr val="bg1"/>
              </a:solidFill>
              <a:latin typeface="+mn-lt"/>
              <a:ea typeface="+mn-ea"/>
              <a:cs typeface="+mn-cs"/>
            </a:rPr>
            <a:t>відеоапаратури</a:t>
          </a:r>
          <a:endParaRPr lang="ru-RU" sz="1900" i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913993" y="2729842"/>
        <a:ext cx="3268293" cy="537120"/>
      </dsp:txXfrm>
    </dsp:sp>
    <dsp:sp modelId="{BE09000E-AB8C-4BB2-9573-624CB9400BC4}">
      <dsp:nvSpPr>
        <dsp:cNvPr id="0" name=""/>
        <dsp:cNvSpPr/>
      </dsp:nvSpPr>
      <dsp:spPr>
        <a:xfrm>
          <a:off x="435582" y="570542"/>
          <a:ext cx="458313" cy="3096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682"/>
              </a:lnTo>
              <a:lnTo>
                <a:pt x="375956" y="309768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86F50-C3D2-49F7-B2DE-653287CA46F8}">
      <dsp:nvSpPr>
        <dsp:cNvPr id="0" name=""/>
        <dsp:cNvSpPr/>
      </dsp:nvSpPr>
      <dsp:spPr>
        <a:xfrm>
          <a:off x="893895" y="3382103"/>
          <a:ext cx="3226503" cy="570542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>
              <a:solidFill>
                <a:schemeClr val="bg1"/>
              </a:solidFill>
              <a:latin typeface="+mn-lt"/>
              <a:ea typeface="+mn-ea"/>
              <a:cs typeface="+mn-cs"/>
            </a:rPr>
            <a:t>“троянських програм”</a:t>
          </a:r>
          <a:endParaRPr lang="ru-RU" sz="1900" i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910606" y="3398814"/>
        <a:ext cx="3193081" cy="537120"/>
      </dsp:txXfrm>
    </dsp:sp>
    <dsp:sp modelId="{5CA13E63-00A0-42FC-9597-B812D1D8CF9D}">
      <dsp:nvSpPr>
        <dsp:cNvPr id="0" name=""/>
        <dsp:cNvSpPr/>
      </dsp:nvSpPr>
      <dsp:spPr>
        <a:xfrm>
          <a:off x="3926172" y="2729"/>
          <a:ext cx="2711377" cy="57054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>
              <a:latin typeface="+mn-lt"/>
              <a:ea typeface="+mn-ea"/>
              <a:cs typeface="+mn-cs"/>
            </a:rPr>
            <a:t>Використання</a:t>
          </a:r>
          <a:endParaRPr lang="ru-RU" sz="2200" b="1" i="1" kern="1200" dirty="0">
            <a:latin typeface="+mn-lt"/>
            <a:ea typeface="+mn-ea"/>
            <a:cs typeface="+mn-cs"/>
          </a:endParaRPr>
        </a:p>
      </dsp:txBody>
      <dsp:txXfrm>
        <a:off x="3942883" y="19440"/>
        <a:ext cx="2677955" cy="537120"/>
      </dsp:txXfrm>
    </dsp:sp>
    <dsp:sp modelId="{B37057A6-9D9C-4C00-A3B1-FC6683C9D888}">
      <dsp:nvSpPr>
        <dsp:cNvPr id="0" name=""/>
        <dsp:cNvSpPr/>
      </dsp:nvSpPr>
      <dsp:spPr>
        <a:xfrm>
          <a:off x="4197310" y="573272"/>
          <a:ext cx="271137" cy="427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301"/>
              </a:lnTo>
              <a:lnTo>
                <a:pt x="186102" y="42830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BA4F4-B1AF-49F4-9D0D-6537C9BC87C8}">
      <dsp:nvSpPr>
        <dsp:cNvPr id="0" name=""/>
        <dsp:cNvSpPr/>
      </dsp:nvSpPr>
      <dsp:spPr>
        <a:xfrm>
          <a:off x="4468448" y="715907"/>
          <a:ext cx="2955993" cy="570542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6350" cap="flat" cmpd="sng" algn="ctr">
          <a:solidFill>
            <a:schemeClr val="accent5">
              <a:hueOff val="-3063894"/>
              <a:satOff val="-4262"/>
              <a:lumOff val="-16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Недоліків мови програмування</a:t>
          </a:r>
          <a:endParaRPr lang="ru-RU" sz="1900" i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4485159" y="732618"/>
        <a:ext cx="2922571" cy="537120"/>
      </dsp:txXfrm>
    </dsp:sp>
    <dsp:sp modelId="{F7312A0D-EF0E-4131-8485-E6F9A10CCD2A}">
      <dsp:nvSpPr>
        <dsp:cNvPr id="0" name=""/>
        <dsp:cNvSpPr/>
      </dsp:nvSpPr>
      <dsp:spPr>
        <a:xfrm>
          <a:off x="4197310" y="573272"/>
          <a:ext cx="271137" cy="1245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956"/>
              </a:lnTo>
              <a:lnTo>
                <a:pt x="186102" y="124695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59472-66CC-4227-81C1-C87773F0AADD}">
      <dsp:nvSpPr>
        <dsp:cNvPr id="0" name=""/>
        <dsp:cNvSpPr/>
      </dsp:nvSpPr>
      <dsp:spPr>
        <a:xfrm>
          <a:off x="4468448" y="1429085"/>
          <a:ext cx="3049024" cy="779988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Переваги </a:t>
          </a:r>
          <a:r>
            <a:rPr lang="uk-UA" sz="1900" i="1" kern="120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електро</a:t>
          </a:r>
          <a:r>
            <a:rPr lang="uk-UA" sz="1900" i="1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-магнітного випромінювання</a:t>
          </a:r>
          <a:endParaRPr lang="ru-RU" sz="1900" i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4491293" y="1451930"/>
        <a:ext cx="3003334" cy="734298"/>
      </dsp:txXfrm>
    </dsp:sp>
    <dsp:sp modelId="{6D7D9CE8-1E69-4BF7-B274-15D2CFF5DD0C}">
      <dsp:nvSpPr>
        <dsp:cNvPr id="0" name=""/>
        <dsp:cNvSpPr/>
      </dsp:nvSpPr>
      <dsp:spPr>
        <a:xfrm>
          <a:off x="4197310" y="573272"/>
          <a:ext cx="271137" cy="2063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612"/>
              </a:lnTo>
              <a:lnTo>
                <a:pt x="186102" y="206561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A7553-E21B-4804-B3B0-590D2CA2483D}">
      <dsp:nvSpPr>
        <dsp:cNvPr id="0" name=""/>
        <dsp:cNvSpPr/>
      </dsp:nvSpPr>
      <dsp:spPr>
        <a:xfrm>
          <a:off x="4468448" y="2351709"/>
          <a:ext cx="3050101" cy="570542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6350" cap="flat" cmpd="sng" algn="ctr">
          <a:solidFill>
            <a:schemeClr val="accent5">
              <a:hueOff val="-4289451"/>
              <a:satOff val="-5966"/>
              <a:lumOff val="-22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>
              <a:solidFill>
                <a:schemeClr val="bg1"/>
              </a:solidFill>
              <a:latin typeface="+mn-lt"/>
              <a:ea typeface="+mn-ea"/>
              <a:cs typeface="+mn-cs"/>
            </a:rPr>
            <a:t>Крадіжка носіїв інформації</a:t>
          </a:r>
          <a:endParaRPr lang="ru-RU" sz="1900" i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4485159" y="2368420"/>
        <a:ext cx="3016679" cy="537120"/>
      </dsp:txXfrm>
    </dsp:sp>
    <dsp:sp modelId="{C544511A-196C-4D0E-8C39-FE13B03F39D2}">
      <dsp:nvSpPr>
        <dsp:cNvPr id="0" name=""/>
        <dsp:cNvSpPr/>
      </dsp:nvSpPr>
      <dsp:spPr>
        <a:xfrm>
          <a:off x="4197310" y="573272"/>
          <a:ext cx="271137" cy="2776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448"/>
              </a:lnTo>
              <a:lnTo>
                <a:pt x="186102" y="2779448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9116A-E191-46AF-A30C-68816AA21744}">
      <dsp:nvSpPr>
        <dsp:cNvPr id="0" name=""/>
        <dsp:cNvSpPr/>
      </dsp:nvSpPr>
      <dsp:spPr>
        <a:xfrm>
          <a:off x="4468448" y="3064887"/>
          <a:ext cx="3072612" cy="570542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635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>
              <a:solidFill>
                <a:schemeClr val="bg1"/>
              </a:solidFill>
              <a:latin typeface="+mn-lt"/>
              <a:ea typeface="+mn-ea"/>
              <a:cs typeface="+mn-cs"/>
            </a:rPr>
            <a:t>Копіювання інформації</a:t>
          </a:r>
          <a:endParaRPr lang="ru-RU" sz="1900" i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4485159" y="3081598"/>
        <a:ext cx="3039190" cy="537120"/>
      </dsp:txXfrm>
    </dsp:sp>
    <dsp:sp modelId="{AED7C46D-BE21-48DB-B386-DCCB2F7D8DD7}">
      <dsp:nvSpPr>
        <dsp:cNvPr id="0" name=""/>
        <dsp:cNvSpPr/>
      </dsp:nvSpPr>
      <dsp:spPr>
        <a:xfrm>
          <a:off x="4197310" y="573272"/>
          <a:ext cx="271137" cy="349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3284"/>
              </a:lnTo>
              <a:lnTo>
                <a:pt x="186102" y="349328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F17F0-6676-4459-A1CB-3842B1C34551}">
      <dsp:nvSpPr>
        <dsp:cNvPr id="0" name=""/>
        <dsp:cNvSpPr/>
      </dsp:nvSpPr>
      <dsp:spPr>
        <a:xfrm>
          <a:off x="4468448" y="3778065"/>
          <a:ext cx="3115909" cy="570542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>
              <a:solidFill>
                <a:schemeClr val="bg1"/>
              </a:solidFill>
              <a:latin typeface="+mn-lt"/>
              <a:ea typeface="+mn-ea"/>
              <a:cs typeface="+mn-cs"/>
            </a:rPr>
            <a:t>Недоліки в операційній системі</a:t>
          </a:r>
          <a:endParaRPr lang="ru-RU" sz="1900" i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4485159" y="3794776"/>
        <a:ext cx="3082487" cy="537120"/>
      </dsp:txXfrm>
    </dsp:sp>
    <dsp:sp modelId="{D12E21BC-E5A7-4F36-9C95-8B27E56FBC13}">
      <dsp:nvSpPr>
        <dsp:cNvPr id="0" name=""/>
        <dsp:cNvSpPr/>
      </dsp:nvSpPr>
      <dsp:spPr>
        <a:xfrm>
          <a:off x="7357149" y="2729"/>
          <a:ext cx="2233353" cy="57054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Отримання </a:t>
          </a:r>
          <a:endParaRPr lang="ru-RU" sz="2200" b="1" i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7373860" y="19440"/>
        <a:ext cx="2199931" cy="537120"/>
      </dsp:txXfrm>
    </dsp:sp>
    <dsp:sp modelId="{26D3D78C-2BDA-4208-A1DE-508DB01B7E0C}">
      <dsp:nvSpPr>
        <dsp:cNvPr id="0" name=""/>
        <dsp:cNvSpPr/>
      </dsp:nvSpPr>
      <dsp:spPr>
        <a:xfrm>
          <a:off x="7580485" y="573272"/>
          <a:ext cx="223335" cy="55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634"/>
              </a:lnTo>
              <a:lnTo>
                <a:pt x="153291" y="55663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D1B4E-C144-420D-815E-0F1B69EAE134}">
      <dsp:nvSpPr>
        <dsp:cNvPr id="0" name=""/>
        <dsp:cNvSpPr/>
      </dsp:nvSpPr>
      <dsp:spPr>
        <a:xfrm>
          <a:off x="7803820" y="715907"/>
          <a:ext cx="3738604" cy="826972"/>
        </a:xfrm>
        <a:prstGeom prst="roundRect">
          <a:avLst>
            <a:gd name="adj" fmla="val 10000"/>
          </a:avLst>
        </a:prstGeom>
        <a:solidFill>
          <a:srgbClr val="13B1CE">
            <a:alpha val="90000"/>
          </a:srgbClr>
        </a:solid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 dirty="0">
              <a:latin typeface="+mn-lt"/>
              <a:ea typeface="+mn-ea"/>
              <a:cs typeface="+mn-cs"/>
            </a:rPr>
            <a:t>Знищення даних з допомогою запитів дозволу</a:t>
          </a:r>
          <a:endParaRPr lang="ru-RU" sz="1900" i="1" kern="1200" dirty="0">
            <a:latin typeface="+mn-lt"/>
            <a:ea typeface="+mn-ea"/>
            <a:cs typeface="+mn-cs"/>
          </a:endParaRPr>
        </a:p>
      </dsp:txBody>
      <dsp:txXfrm>
        <a:off x="7828041" y="740128"/>
        <a:ext cx="3690162" cy="778530"/>
      </dsp:txXfrm>
    </dsp:sp>
    <dsp:sp modelId="{9FF96C09-BF4D-4EC9-8F8D-18CA496347D9}">
      <dsp:nvSpPr>
        <dsp:cNvPr id="0" name=""/>
        <dsp:cNvSpPr/>
      </dsp:nvSpPr>
      <dsp:spPr>
        <a:xfrm>
          <a:off x="7580485" y="573272"/>
          <a:ext cx="223335" cy="139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8804"/>
              </a:lnTo>
              <a:lnTo>
                <a:pt x="153291" y="139880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9946E-D196-4C45-96A3-81C45BC9E0ED}">
      <dsp:nvSpPr>
        <dsp:cNvPr id="0" name=""/>
        <dsp:cNvSpPr/>
      </dsp:nvSpPr>
      <dsp:spPr>
        <a:xfrm>
          <a:off x="7803820" y="1685516"/>
          <a:ext cx="3810027" cy="570542"/>
        </a:xfrm>
        <a:prstGeom prst="roundRect">
          <a:avLst>
            <a:gd name="adj" fmla="val 10000"/>
          </a:avLst>
        </a:prstGeom>
        <a:solidFill>
          <a:srgbClr val="13B1CE">
            <a:alpha val="90000"/>
          </a:srgbClr>
        </a:solidFill>
        <a:ln w="6350" cap="flat" cmpd="sng" algn="ctr">
          <a:solidFill>
            <a:schemeClr val="accent5">
              <a:hueOff val="-6740567"/>
              <a:satOff val="-9376"/>
              <a:lumOff val="-35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>
              <a:latin typeface="+mn-lt"/>
              <a:ea typeface="+mn-ea"/>
              <a:cs typeface="+mn-cs"/>
            </a:rPr>
            <a:t>Реквізитів розмежування доступу</a:t>
          </a:r>
          <a:endParaRPr lang="ru-RU" sz="1900" i="1" kern="1200" dirty="0">
            <a:latin typeface="+mn-lt"/>
            <a:ea typeface="+mn-ea"/>
            <a:cs typeface="+mn-cs"/>
          </a:endParaRPr>
        </a:p>
      </dsp:txBody>
      <dsp:txXfrm>
        <a:off x="7820531" y="1702227"/>
        <a:ext cx="3776605" cy="537120"/>
      </dsp:txXfrm>
    </dsp:sp>
    <dsp:sp modelId="{8C059851-1BD9-4B6A-BD43-2BB3BFA287F6}">
      <dsp:nvSpPr>
        <dsp:cNvPr id="0" name=""/>
        <dsp:cNvSpPr/>
      </dsp:nvSpPr>
      <dsp:spPr>
        <a:xfrm>
          <a:off x="7580485" y="573272"/>
          <a:ext cx="223335" cy="2110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639"/>
              </a:lnTo>
              <a:lnTo>
                <a:pt x="153291" y="2112639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46455-2114-4322-A569-2B35830C57B5}">
      <dsp:nvSpPr>
        <dsp:cNvPr id="0" name=""/>
        <dsp:cNvSpPr/>
      </dsp:nvSpPr>
      <dsp:spPr>
        <a:xfrm>
          <a:off x="7803820" y="2398694"/>
          <a:ext cx="3803664" cy="570542"/>
        </a:xfrm>
        <a:prstGeom prst="roundRect">
          <a:avLst>
            <a:gd name="adj" fmla="val 10000"/>
          </a:avLst>
        </a:prstGeom>
        <a:solidFill>
          <a:srgbClr val="13B1CE">
            <a:alpha val="90000"/>
          </a:srgb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i="1" kern="1200">
              <a:latin typeface="+mn-lt"/>
              <a:ea typeface="+mn-ea"/>
              <a:cs typeface="+mn-cs"/>
            </a:rPr>
            <a:t>Використання таємних паролів</a:t>
          </a:r>
          <a:endParaRPr lang="ru-RU" sz="1900" i="1" kern="1200" dirty="0">
            <a:latin typeface="+mn-lt"/>
            <a:ea typeface="+mn-ea"/>
            <a:cs typeface="+mn-cs"/>
          </a:endParaRPr>
        </a:p>
      </dsp:txBody>
      <dsp:txXfrm>
        <a:off x="7820531" y="2415405"/>
        <a:ext cx="3770242" cy="53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715110" y="-874795"/>
          <a:ext cx="6804216" cy="6804216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6077" y="207704"/>
          <a:ext cx="11354581" cy="8482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167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знімання інформації з носіїв, які недоступні органам почуттів людини;</a:t>
          </a:r>
        </a:p>
      </dsp:txBody>
      <dsp:txXfrm>
        <a:off x="476077" y="207704"/>
        <a:ext cx="11354581" cy="848247"/>
      </dsp:txXfrm>
    </dsp:sp>
    <dsp:sp modelId="{27878C57-BBF6-4C22-88FA-1C3D4933722D}">
      <dsp:nvSpPr>
        <dsp:cNvPr id="0" name=""/>
        <dsp:cNvSpPr/>
      </dsp:nvSpPr>
      <dsp:spPr>
        <a:xfrm>
          <a:off x="81059" y="236809"/>
          <a:ext cx="790037" cy="79003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8972" y="1155446"/>
          <a:ext cx="10901687" cy="84824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167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добування інформації без порушення кордонів контрольованої зони;</a:t>
          </a:r>
        </a:p>
      </dsp:txBody>
      <dsp:txXfrm>
        <a:off x="928972" y="1155446"/>
        <a:ext cx="10901687" cy="848247"/>
      </dsp:txXfrm>
    </dsp:sp>
    <dsp:sp modelId="{E63EBB38-5984-4F74-98F1-254621592311}">
      <dsp:nvSpPr>
        <dsp:cNvPr id="0" name=""/>
        <dsp:cNvSpPr/>
      </dsp:nvSpPr>
      <dsp:spPr>
        <a:xfrm>
          <a:off x="533953" y="1184551"/>
          <a:ext cx="790037" cy="79003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7974" y="2103188"/>
          <a:ext cx="10762684" cy="8482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167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передачу інформації практично в реальному масштабі часу в будь-яку точку земної кулі;</a:t>
          </a:r>
        </a:p>
      </dsp:txBody>
      <dsp:txXfrm>
        <a:off x="1067974" y="2103188"/>
        <a:ext cx="10762684" cy="848247"/>
      </dsp:txXfrm>
    </dsp:sp>
    <dsp:sp modelId="{D13D7DA6-9D1E-4150-A6AE-C6ABC36166D5}">
      <dsp:nvSpPr>
        <dsp:cNvPr id="0" name=""/>
        <dsp:cNvSpPr/>
      </dsp:nvSpPr>
      <dsp:spPr>
        <a:xfrm>
          <a:off x="672955" y="2132293"/>
          <a:ext cx="790037" cy="79003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28972" y="3050930"/>
          <a:ext cx="10901687" cy="8482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167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аналіз і обробку інформації в обсязі і за час, недосяжних людині;</a:t>
          </a:r>
        </a:p>
      </dsp:txBody>
      <dsp:txXfrm>
        <a:off x="928972" y="3050930"/>
        <a:ext cx="10901687" cy="848247"/>
      </dsp:txXfrm>
    </dsp:sp>
    <dsp:sp modelId="{AA2029A9-878F-42BF-A694-5944B1AD983E}">
      <dsp:nvSpPr>
        <dsp:cNvPr id="0" name=""/>
        <dsp:cNvSpPr/>
      </dsp:nvSpPr>
      <dsp:spPr>
        <a:xfrm>
          <a:off x="533953" y="3080035"/>
          <a:ext cx="790037" cy="79003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76077" y="3998672"/>
          <a:ext cx="11354581" cy="848247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167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консервацію і як завгодно довгий зберігання видобутої інформації.</a:t>
          </a:r>
        </a:p>
      </dsp:txBody>
      <dsp:txXfrm>
        <a:off x="476077" y="3998672"/>
        <a:ext cx="11354581" cy="848247"/>
      </dsp:txXfrm>
    </dsp:sp>
    <dsp:sp modelId="{0589A8B4-BF53-4D85-9C3C-5A5EA39FC1AC}">
      <dsp:nvSpPr>
        <dsp:cNvPr id="0" name=""/>
        <dsp:cNvSpPr/>
      </dsp:nvSpPr>
      <dsp:spPr>
        <a:xfrm>
          <a:off x="81059" y="4027777"/>
          <a:ext cx="790037" cy="79003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35185" y="-862644"/>
          <a:ext cx="6709270" cy="6709270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00272" y="176427"/>
          <a:ext cx="7372470" cy="6967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649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Комп'ютерний вірус (КВ)</a:t>
          </a:r>
        </a:p>
      </dsp:txBody>
      <dsp:txXfrm>
        <a:off x="400272" y="176427"/>
        <a:ext cx="7372470" cy="696772"/>
      </dsp:txXfrm>
    </dsp:sp>
    <dsp:sp modelId="{27878C57-BBF6-4C22-88FA-1C3D4933722D}">
      <dsp:nvSpPr>
        <dsp:cNvPr id="0" name=""/>
        <dsp:cNvSpPr/>
      </dsp:nvSpPr>
      <dsp:spPr>
        <a:xfrm>
          <a:off x="72326" y="196867"/>
          <a:ext cx="655891" cy="6558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31885" y="963397"/>
          <a:ext cx="6940857" cy="69677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649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Логічна бомба (ЛБ)</a:t>
          </a:r>
        </a:p>
      </dsp:txBody>
      <dsp:txXfrm>
        <a:off x="831885" y="963397"/>
        <a:ext cx="6940857" cy="696772"/>
      </dsp:txXfrm>
    </dsp:sp>
    <dsp:sp modelId="{E63EBB38-5984-4F74-98F1-254621592311}">
      <dsp:nvSpPr>
        <dsp:cNvPr id="0" name=""/>
        <dsp:cNvSpPr/>
      </dsp:nvSpPr>
      <dsp:spPr>
        <a:xfrm>
          <a:off x="503939" y="983837"/>
          <a:ext cx="655891" cy="6558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29251" y="1797445"/>
          <a:ext cx="6743492" cy="6026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649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”Троянський кінь” (різновид ЛБ)</a:t>
          </a:r>
        </a:p>
      </dsp:txBody>
      <dsp:txXfrm>
        <a:off x="1029251" y="1797445"/>
        <a:ext cx="6743492" cy="602617"/>
      </dsp:txXfrm>
    </dsp:sp>
    <dsp:sp modelId="{D13D7DA6-9D1E-4150-A6AE-C6ABC36166D5}">
      <dsp:nvSpPr>
        <dsp:cNvPr id="0" name=""/>
        <dsp:cNvSpPr/>
      </dsp:nvSpPr>
      <dsp:spPr>
        <a:xfrm>
          <a:off x="701305" y="1770808"/>
          <a:ext cx="655891" cy="6558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29251" y="2501165"/>
          <a:ext cx="6743492" cy="7681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64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1" kern="1200" noProof="0" dirty="0"/>
            <a:t>Засоби впровадження КВ і ЛБ  в інформаційні ресурси автоматизованої системи і керування ними на відстані;</a:t>
          </a:r>
        </a:p>
      </dsp:txBody>
      <dsp:txXfrm>
        <a:off x="1029251" y="2501165"/>
        <a:ext cx="6743492" cy="768122"/>
      </dsp:txXfrm>
    </dsp:sp>
    <dsp:sp modelId="{AA2029A9-878F-42BF-A694-5944B1AD983E}">
      <dsp:nvSpPr>
        <dsp:cNvPr id="0" name=""/>
        <dsp:cNvSpPr/>
      </dsp:nvSpPr>
      <dsp:spPr>
        <a:xfrm>
          <a:off x="701305" y="2557280"/>
          <a:ext cx="655891" cy="6558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31885" y="3370888"/>
          <a:ext cx="6940857" cy="602617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649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”Нейтралізатори текстових програм”</a:t>
          </a:r>
        </a:p>
      </dsp:txBody>
      <dsp:txXfrm>
        <a:off x="831885" y="3370888"/>
        <a:ext cx="6940857" cy="602617"/>
      </dsp:txXfrm>
    </dsp:sp>
    <dsp:sp modelId="{0589A8B4-BF53-4D85-9C3C-5A5EA39FC1AC}">
      <dsp:nvSpPr>
        <dsp:cNvPr id="0" name=""/>
        <dsp:cNvSpPr/>
      </dsp:nvSpPr>
      <dsp:spPr>
        <a:xfrm>
          <a:off x="503939" y="3344251"/>
          <a:ext cx="655891" cy="6558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98C7D5-7A92-444A-9EA2-E58951190079}">
      <dsp:nvSpPr>
        <dsp:cNvPr id="0" name=""/>
        <dsp:cNvSpPr/>
      </dsp:nvSpPr>
      <dsp:spPr>
        <a:xfrm>
          <a:off x="400272" y="4110781"/>
          <a:ext cx="7372470" cy="696772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649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Засоби придушення інформаційного обміну в телекомунікаційних мережах</a:t>
          </a:r>
        </a:p>
      </dsp:txBody>
      <dsp:txXfrm>
        <a:off x="400272" y="4110781"/>
        <a:ext cx="7372470" cy="696772"/>
      </dsp:txXfrm>
    </dsp:sp>
    <dsp:sp modelId="{2B1CAA93-CEC8-4063-92F5-4580A35C3A54}">
      <dsp:nvSpPr>
        <dsp:cNvPr id="0" name=""/>
        <dsp:cNvSpPr/>
      </dsp:nvSpPr>
      <dsp:spPr>
        <a:xfrm>
          <a:off x="72326" y="4131221"/>
          <a:ext cx="655891" cy="6558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10203" y="-798036"/>
          <a:ext cx="6204422" cy="6204422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70783" y="155709"/>
          <a:ext cx="11466924" cy="6590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часті зависання і </a:t>
          </a:r>
          <a:r>
            <a:rPr lang="uk-UA" sz="2200" i="1" kern="1200" noProof="0" dirty="0" err="1"/>
            <a:t>збої</a:t>
          </a:r>
          <a:r>
            <a:rPr lang="uk-UA" sz="2200" i="1" kern="1200" noProof="0" dirty="0"/>
            <a:t> в роботі комп'ютера;</a:t>
          </a:r>
        </a:p>
      </dsp:txBody>
      <dsp:txXfrm>
        <a:off x="370783" y="155709"/>
        <a:ext cx="11466924" cy="659099"/>
      </dsp:txXfrm>
    </dsp:sp>
    <dsp:sp modelId="{27878C57-BBF6-4C22-88FA-1C3D4933722D}">
      <dsp:nvSpPr>
        <dsp:cNvPr id="0" name=""/>
        <dsp:cNvSpPr/>
      </dsp:nvSpPr>
      <dsp:spPr>
        <a:xfrm>
          <a:off x="67553" y="182029"/>
          <a:ext cx="606458" cy="60645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69866" y="883367"/>
          <a:ext cx="11067841" cy="65909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повільна робота комп'ютера при запуску програм;</a:t>
          </a:r>
        </a:p>
      </dsp:txBody>
      <dsp:txXfrm>
        <a:off x="769866" y="883367"/>
        <a:ext cx="11067841" cy="659099"/>
      </dsp:txXfrm>
    </dsp:sp>
    <dsp:sp modelId="{E63EBB38-5984-4F74-98F1-254621592311}">
      <dsp:nvSpPr>
        <dsp:cNvPr id="0" name=""/>
        <dsp:cNvSpPr/>
      </dsp:nvSpPr>
      <dsp:spPr>
        <a:xfrm>
          <a:off x="466637" y="909688"/>
          <a:ext cx="606458" cy="60645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52357" y="1611026"/>
          <a:ext cx="10885350" cy="6590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>
              <a:solidFill>
                <a:srgbClr val="002060"/>
              </a:solidFill>
            </a:rPr>
            <a:t>неможливість завантаження операційної системи;</a:t>
          </a:r>
        </a:p>
      </dsp:txBody>
      <dsp:txXfrm>
        <a:off x="952357" y="1611026"/>
        <a:ext cx="10885350" cy="659099"/>
      </dsp:txXfrm>
    </dsp:sp>
    <dsp:sp modelId="{D13D7DA6-9D1E-4150-A6AE-C6ABC36166D5}">
      <dsp:nvSpPr>
        <dsp:cNvPr id="0" name=""/>
        <dsp:cNvSpPr/>
      </dsp:nvSpPr>
      <dsp:spPr>
        <a:xfrm>
          <a:off x="649127" y="1637346"/>
          <a:ext cx="606458" cy="60645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52357" y="2338224"/>
          <a:ext cx="10885350" cy="6590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зникнення файлів і папок або спотворення їхнього вмісту;</a:t>
          </a:r>
        </a:p>
      </dsp:txBody>
      <dsp:txXfrm>
        <a:off x="952357" y="2338224"/>
        <a:ext cx="10885350" cy="659099"/>
      </dsp:txXfrm>
    </dsp:sp>
    <dsp:sp modelId="{AA2029A9-878F-42BF-A694-5944B1AD983E}">
      <dsp:nvSpPr>
        <dsp:cNvPr id="0" name=""/>
        <dsp:cNvSpPr/>
      </dsp:nvSpPr>
      <dsp:spPr>
        <a:xfrm>
          <a:off x="649127" y="2364544"/>
          <a:ext cx="606458" cy="60645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769866" y="3065882"/>
          <a:ext cx="11067841" cy="659099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часте звернення до жорсткого диска (часто блимає лампочка на системному блоці);</a:t>
          </a:r>
        </a:p>
      </dsp:txBody>
      <dsp:txXfrm>
        <a:off x="769866" y="3065882"/>
        <a:ext cx="11067841" cy="659099"/>
      </dsp:txXfrm>
    </dsp:sp>
    <dsp:sp modelId="{0589A8B4-BF53-4D85-9C3C-5A5EA39FC1AC}">
      <dsp:nvSpPr>
        <dsp:cNvPr id="0" name=""/>
        <dsp:cNvSpPr/>
      </dsp:nvSpPr>
      <dsp:spPr>
        <a:xfrm>
          <a:off x="466637" y="3092202"/>
          <a:ext cx="606458" cy="60645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94EB65-9612-43CF-9EA1-70349A8ECD1D}">
      <dsp:nvSpPr>
        <dsp:cNvPr id="0" name=""/>
        <dsp:cNvSpPr/>
      </dsp:nvSpPr>
      <dsp:spPr>
        <a:xfrm>
          <a:off x="370783" y="3793541"/>
          <a:ext cx="11466924" cy="659099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5101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браузер зависає або поводиться несподіваним чином (наприклад, вікно програми неможливо закрити).</a:t>
          </a:r>
        </a:p>
      </dsp:txBody>
      <dsp:txXfrm>
        <a:off x="370783" y="3793541"/>
        <a:ext cx="11466924" cy="659099"/>
      </dsp:txXfrm>
    </dsp:sp>
    <dsp:sp modelId="{90629035-990C-495C-BE45-95C7888568EF}">
      <dsp:nvSpPr>
        <dsp:cNvPr id="0" name=""/>
        <dsp:cNvSpPr/>
      </dsp:nvSpPr>
      <dsp:spPr>
        <a:xfrm>
          <a:off x="67553" y="3819861"/>
          <a:ext cx="606458" cy="60645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200583" y="-644547"/>
          <a:ext cx="5005066" cy="5005066"/>
        </a:xfrm>
        <a:prstGeom prst="blockArc">
          <a:avLst>
            <a:gd name="adj1" fmla="val 18900000"/>
            <a:gd name="adj2" fmla="val 2700000"/>
            <a:gd name="adj3" fmla="val 43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17367" y="262217"/>
          <a:ext cx="7009399" cy="9619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991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Код, що поміщається в легальну програму</a:t>
          </a:r>
        </a:p>
      </dsp:txBody>
      <dsp:txXfrm>
        <a:off x="517367" y="262217"/>
        <a:ext cx="7009399" cy="961953"/>
      </dsp:txXfrm>
    </dsp:sp>
    <dsp:sp modelId="{27878C57-BBF6-4C22-88FA-1C3D4933722D}">
      <dsp:nvSpPr>
        <dsp:cNvPr id="0" name=""/>
        <dsp:cNvSpPr/>
      </dsp:nvSpPr>
      <dsp:spPr>
        <a:xfrm>
          <a:off x="52870" y="278697"/>
          <a:ext cx="928993" cy="928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87518" y="1377009"/>
          <a:ext cx="6739248" cy="96195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991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Мета – несанкціонованого доступу до інформації, спотворення або знищення даних </a:t>
          </a:r>
        </a:p>
      </dsp:txBody>
      <dsp:txXfrm>
        <a:off x="787518" y="1377009"/>
        <a:ext cx="6739248" cy="961953"/>
      </dsp:txXfrm>
    </dsp:sp>
    <dsp:sp modelId="{E63EBB38-5984-4F74-98F1-254621592311}">
      <dsp:nvSpPr>
        <dsp:cNvPr id="0" name=""/>
        <dsp:cNvSpPr/>
      </dsp:nvSpPr>
      <dsp:spPr>
        <a:xfrm>
          <a:off x="323022" y="1393489"/>
          <a:ext cx="928993" cy="928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517367" y="2491800"/>
          <a:ext cx="7009399" cy="9619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991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Будучи активною, «Логічна Бомба» запускає невелику програму, яка має шкідливий вплив на роботу комп'ютерної системи чи мережі</a:t>
          </a:r>
        </a:p>
      </dsp:txBody>
      <dsp:txXfrm>
        <a:off x="517367" y="2491800"/>
        <a:ext cx="7009399" cy="961953"/>
      </dsp:txXfrm>
    </dsp:sp>
    <dsp:sp modelId="{D13D7DA6-9D1E-4150-A6AE-C6ABC36166D5}">
      <dsp:nvSpPr>
        <dsp:cNvPr id="0" name=""/>
        <dsp:cNvSpPr/>
      </dsp:nvSpPr>
      <dsp:spPr>
        <a:xfrm>
          <a:off x="52870" y="2508281"/>
          <a:ext cx="928993" cy="928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774937" y="-731864"/>
          <a:ext cx="5687357" cy="5687357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99288" y="177681"/>
          <a:ext cx="11444495" cy="7005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Різке збільшення </a:t>
          </a:r>
          <a:r>
            <a:rPr lang="uk-UA" sz="2200" i="1" kern="1200" noProof="0" dirty="0" err="1"/>
            <a:t>потужностей</a:t>
          </a:r>
          <a:r>
            <a:rPr lang="uk-UA" sz="2200" i="1" kern="1200" noProof="0" dirty="0"/>
            <a:t> сучасних комп’ютерів</a:t>
          </a:r>
        </a:p>
      </dsp:txBody>
      <dsp:txXfrm>
        <a:off x="399288" y="177681"/>
        <a:ext cx="11444495" cy="700544"/>
      </dsp:txXfrm>
    </dsp:sp>
    <dsp:sp modelId="{27878C57-BBF6-4C22-88FA-1C3D4933722D}">
      <dsp:nvSpPr>
        <dsp:cNvPr id="0" name=""/>
        <dsp:cNvSpPr/>
      </dsp:nvSpPr>
      <dsp:spPr>
        <a:xfrm>
          <a:off x="69212" y="197877"/>
          <a:ext cx="660153" cy="660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77726" y="969612"/>
          <a:ext cx="11066058" cy="70054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Збільшення обсягів інформації, які накопичуються, зберігаються та обробляються</a:t>
          </a:r>
        </a:p>
      </dsp:txBody>
      <dsp:txXfrm>
        <a:off x="777726" y="969612"/>
        <a:ext cx="11066058" cy="700544"/>
      </dsp:txXfrm>
    </dsp:sp>
    <dsp:sp modelId="{E63EBB38-5984-4F74-98F1-254621592311}">
      <dsp:nvSpPr>
        <dsp:cNvPr id="0" name=""/>
        <dsp:cNvSpPr/>
      </dsp:nvSpPr>
      <dsp:spPr>
        <a:xfrm>
          <a:off x="447649" y="989807"/>
          <a:ext cx="660153" cy="660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93875" y="1761542"/>
          <a:ext cx="10949908" cy="7005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>
              <a:solidFill>
                <a:srgbClr val="002060"/>
              </a:solidFill>
            </a:rPr>
            <a:t>Зосередження в єдиних базах даних інформації різного призначення і приналежності</a:t>
          </a:r>
        </a:p>
      </dsp:txBody>
      <dsp:txXfrm>
        <a:off x="893875" y="1761542"/>
        <a:ext cx="10949908" cy="700544"/>
      </dsp:txXfrm>
    </dsp:sp>
    <dsp:sp modelId="{D13D7DA6-9D1E-4150-A6AE-C6ABC36166D5}">
      <dsp:nvSpPr>
        <dsp:cNvPr id="0" name=""/>
        <dsp:cNvSpPr/>
      </dsp:nvSpPr>
      <dsp:spPr>
        <a:xfrm>
          <a:off x="563799" y="1781737"/>
          <a:ext cx="660153" cy="660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777726" y="2553472"/>
          <a:ext cx="11066058" cy="7005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Стрімкий розвиток спектра програмних засобів, що не задовольняють елементарним вимогам безпеки</a:t>
          </a:r>
        </a:p>
      </dsp:txBody>
      <dsp:txXfrm>
        <a:off x="777726" y="2553472"/>
        <a:ext cx="11066058" cy="700544"/>
      </dsp:txXfrm>
    </dsp:sp>
    <dsp:sp modelId="{AA2029A9-878F-42BF-A694-5944B1AD983E}">
      <dsp:nvSpPr>
        <dsp:cNvPr id="0" name=""/>
        <dsp:cNvSpPr/>
      </dsp:nvSpPr>
      <dsp:spPr>
        <a:xfrm>
          <a:off x="447649" y="2573668"/>
          <a:ext cx="660153" cy="660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399288" y="3345403"/>
          <a:ext cx="11444495" cy="70054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9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noProof="0" dirty="0"/>
            <a:t>Розширення мережевих технологій, зв’язок локальних мереж віддалених офісів через мережу Інтернет</a:t>
          </a:r>
        </a:p>
      </dsp:txBody>
      <dsp:txXfrm>
        <a:off x="399288" y="3345403"/>
        <a:ext cx="11444495" cy="700544"/>
      </dsp:txXfrm>
    </dsp:sp>
    <dsp:sp modelId="{0589A8B4-BF53-4D85-9C3C-5A5EA39FC1AC}">
      <dsp:nvSpPr>
        <dsp:cNvPr id="0" name=""/>
        <dsp:cNvSpPr/>
      </dsp:nvSpPr>
      <dsp:spPr>
        <a:xfrm>
          <a:off x="69212" y="3365598"/>
          <a:ext cx="660153" cy="660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10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Технічні й програмні засоби добування інформації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</a:t>
            </a:r>
          </a:p>
        </p:txBody>
      </p:sp>
      <p:pic>
        <p:nvPicPr>
          <p:cNvPr id="8" name="Picture 8" descr="Пов’язане зображення">
            <a:extLst>
              <a:ext uri="{FF2B5EF4-FFF2-40B4-BE49-F238E27FC236}">
                <a16:creationId xmlns:a16="http://schemas.microsoft.com/office/drawing/2014/main" xmlns="" id="{01D16870-8CDE-4F8A-B22D-C80FE87B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business, finance, internet, security icon">
            <a:extLst>
              <a:ext uri="{FF2B5EF4-FFF2-40B4-BE49-F238E27FC236}">
                <a16:creationId xmlns:a16="http://schemas.microsoft.com/office/drawing/2014/main" xmlns="" id="{42DEBDD9-7189-48FC-B0FD-33F71A70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042" y="3664314"/>
            <a:ext cx="2328330" cy="23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Комп’ютерні віруси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Класифікація вірусів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2008" y="1814341"/>
            <a:ext cx="2999183" cy="5108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Класифікація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150704" y="1810718"/>
            <a:ext cx="2922105" cy="5108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Типи вірусів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6162261" y="1810718"/>
            <a:ext cx="5959888" cy="5108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Принцип дії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72008" y="2443138"/>
            <a:ext cx="2999183" cy="3987478"/>
          </a:xfrm>
          <a:prstGeom prst="rect">
            <a:avLst/>
          </a:prstGeom>
          <a:solidFill>
            <a:srgbClr val="D65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середовищем існування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3150704" y="2439515"/>
            <a:ext cx="2922105" cy="793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Файлові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6162261" y="2439515"/>
            <a:ext cx="5959888" cy="793089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Заражають виконувані файли й допоміжні програми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3150704" y="3328871"/>
            <a:ext cx="2922105" cy="8636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Заванта</a:t>
            </a:r>
            <a:r>
              <a:rPr lang="uk-UA" sz="2800" b="1" i="1" kern="0" dirty="0">
                <a:solidFill>
                  <a:srgbClr val="FFFFFF"/>
                </a:solidFill>
              </a:rPr>
              <a:t>-жувальні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6162261" y="3328870"/>
            <a:ext cx="5959888" cy="86364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>
                <a:solidFill>
                  <a:srgbClr val="FFFFFF"/>
                </a:solidFill>
              </a:rPr>
              <a:t>Заражають завантажувальний сектор диска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3150704" y="4310457"/>
            <a:ext cx="2922105" cy="1315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Макро</a:t>
            </a:r>
            <a:r>
              <a:rPr lang="uk-UA" sz="2800" b="1" i="1" kern="0" dirty="0">
                <a:solidFill>
                  <a:srgbClr val="FFFFFF"/>
                </a:solidFill>
              </a:rPr>
              <a:t>-віруси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6162261" y="4310457"/>
            <a:ext cx="5959888" cy="1293418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Заражають файли Word, Excel тощо, які підтримують роботу макросів (вбудованих програм)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3150704" y="5721813"/>
            <a:ext cx="2922105" cy="6871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Мережеві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6162261" y="5721813"/>
            <a:ext cx="5959888" cy="687131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 Розповсюджуються мережею</a:t>
            </a:r>
          </a:p>
        </p:txBody>
      </p:sp>
    </p:spTree>
    <p:extLst>
      <p:ext uri="{BB962C8B-B14F-4D97-AF65-F5344CB8AC3E}">
        <p14:creationId xmlns:p14="http://schemas.microsoft.com/office/powerpoint/2010/main" val="21219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93527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Класифікація вірусів (продовження…)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72008" y="711105"/>
            <a:ext cx="2999183" cy="5108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Класифікація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150704" y="707482"/>
            <a:ext cx="2922105" cy="5108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Типи вірусів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6162261" y="707482"/>
            <a:ext cx="5959888" cy="5108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Принцип дії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72008" y="1339902"/>
            <a:ext cx="2999183" cy="2709293"/>
          </a:xfrm>
          <a:prstGeom prst="rect">
            <a:avLst/>
          </a:prstGeom>
          <a:solidFill>
            <a:srgbClr val="D65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зовнішнім виглядом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3150704" y="1336279"/>
            <a:ext cx="2922105" cy="793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Звичайні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6162261" y="1336279"/>
            <a:ext cx="5959888" cy="793089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>
                <a:solidFill>
                  <a:srgbClr val="FFFFFF"/>
                </a:solidFill>
              </a:rPr>
              <a:t>Програмний код вірусу видно на диску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3150704" y="2225635"/>
            <a:ext cx="2922105" cy="8636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Невидимі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6162261" y="2225634"/>
            <a:ext cx="5959888" cy="86364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>
                <a:solidFill>
                  <a:srgbClr val="FFFFFF"/>
                </a:solidFill>
              </a:rPr>
              <a:t>Програмний код вірусу не видно на диску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3150704" y="3207221"/>
            <a:ext cx="2922105" cy="8419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Поліморфні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6162261" y="3207221"/>
            <a:ext cx="5959888" cy="841974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>
                <a:solidFill>
                  <a:srgbClr val="FFFFFF"/>
                </a:solidFill>
              </a:rPr>
              <a:t>Програмний код вірусу видозмінюється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72008" y="4170757"/>
            <a:ext cx="2999183" cy="2488459"/>
          </a:xfrm>
          <a:prstGeom prst="rect">
            <a:avLst/>
          </a:prstGeom>
          <a:solidFill>
            <a:srgbClr val="D65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результатом діяльності</a:t>
            </a:r>
          </a:p>
        </p:txBody>
      </p:sp>
      <p:sp>
        <p:nvSpPr>
          <p:cNvPr id="24" name="Прямокутник 23"/>
          <p:cNvSpPr/>
          <p:nvPr/>
        </p:nvSpPr>
        <p:spPr>
          <a:xfrm>
            <a:off x="3150704" y="4167134"/>
            <a:ext cx="2922105" cy="11801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Безпечні</a:t>
            </a:r>
          </a:p>
        </p:txBody>
      </p:sp>
      <p:sp>
        <p:nvSpPr>
          <p:cNvPr id="25" name="Прямокутник 24"/>
          <p:cNvSpPr/>
          <p:nvPr/>
        </p:nvSpPr>
        <p:spPr>
          <a:xfrm>
            <a:off x="6162261" y="4167134"/>
            <a:ext cx="5959888" cy="1180118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Не виконують шкідливих дій, крім свого поширення і дратівливих ефектів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3150704" y="5465191"/>
            <a:ext cx="2922105" cy="11940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Небезпечні</a:t>
            </a:r>
          </a:p>
        </p:txBody>
      </p:sp>
      <p:sp>
        <p:nvSpPr>
          <p:cNvPr id="27" name="Прямокутник 26"/>
          <p:cNvSpPr/>
          <p:nvPr/>
        </p:nvSpPr>
        <p:spPr>
          <a:xfrm>
            <a:off x="6152322" y="5465191"/>
            <a:ext cx="5959888" cy="1194026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Виконують шкідливі дії, що призводять до пошкодження даних і програм</a:t>
            </a:r>
          </a:p>
        </p:txBody>
      </p:sp>
    </p:spTree>
    <p:extLst>
      <p:ext uri="{BB962C8B-B14F-4D97-AF65-F5344CB8AC3E}">
        <p14:creationId xmlns:p14="http://schemas.microsoft.com/office/powerpoint/2010/main" val="37437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програми належать до шкідливих?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Ознаками зараження комп'ютера можуть бути такі прояви: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7" y="2248247"/>
            <a:ext cx="965840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екран виводяться непередбачені повідомлення, зображення або відтворюються непередбачені звукові сигнали;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4235384"/>
            <a:ext cx="96879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Несподівано відкривається й закривається лоток </a:t>
            </a:r>
            <a:r>
              <a:rPr lang="en-US" sz="2800" b="1" i="1" kern="0" dirty="0">
                <a:solidFill>
                  <a:schemeClr val="bg1"/>
                </a:solidFill>
              </a:rPr>
              <a:t>CD/DVD-ROM — </a:t>
            </a:r>
            <a:r>
              <a:rPr lang="uk-UA" sz="2800" b="1" i="1" kern="0" dirty="0">
                <a:solidFill>
                  <a:schemeClr val="bg1"/>
                </a:solidFill>
              </a:rPr>
              <a:t>пристрою;</a:t>
            </a:r>
          </a:p>
        </p:txBody>
      </p:sp>
      <p:pic>
        <p:nvPicPr>
          <p:cNvPr id="12290" name="Picture 2" descr="Результат пошуку зображень за запитом &quot;malwar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864" y="2248247"/>
            <a:ext cx="2146833" cy="171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08" y="5360746"/>
            <a:ext cx="96879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Довільно, без вашої участі, на комп'ютері запускаються які-небудь програми;</a:t>
            </a:r>
          </a:p>
        </p:txBody>
      </p:sp>
      <p:pic>
        <p:nvPicPr>
          <p:cNvPr id="12292" name="Picture 4" descr="case, cd, gear, rom, settings, software, software package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4" b="18614"/>
          <a:stretch/>
        </p:blipFill>
        <p:spPr bwMode="auto">
          <a:xfrm>
            <a:off x="10055252" y="4127065"/>
            <a:ext cx="1808055" cy="11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lancer, online work, task, work, worki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960" y="5360746"/>
            <a:ext cx="1356637" cy="13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програми належать до шкідливих?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793350"/>
            <a:ext cx="5633053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екран виводяться попередження про спробу деякої з програм вашого комп'ютера вийти в Інтернет, хоча ви ніяк не ініціювали таку її поведінку — з великим ступенем вірогідності можна припустити, що комп'ютер уражено вірусом.</a:t>
            </a:r>
          </a:p>
        </p:txBody>
      </p:sp>
      <p:pic>
        <p:nvPicPr>
          <p:cNvPr id="13314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r="14211"/>
          <a:stretch/>
        </p:blipFill>
        <p:spPr bwMode="auto">
          <a:xfrm>
            <a:off x="5843737" y="1793350"/>
            <a:ext cx="6278413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програми належать до шкідливих?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 зараження комп'ютера вірусом можна дізнатися й за непрямими ознаками: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6385" y="2150870"/>
          <a:ext cx="11901492" cy="46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71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629035-990C-495C-BE45-95C788856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90629035-990C-495C-BE45-95C788856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94EB65-9612-43CF-9EA1-70349A8EC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F794EB65-9612-43CF-9EA1-70349A8EC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6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можна класифікувати комп'ютерні віруси?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Хробаки</a:t>
            </a:r>
            <a:r>
              <a:rPr lang="uk-UA" sz="2800" b="1" i="1" kern="0" dirty="0">
                <a:solidFill>
                  <a:schemeClr val="bg1"/>
                </a:solidFill>
              </a:rPr>
              <a:t> — це один з різновидів шкідливих вірусів, що розмножуються та псують дані, збережені на комп'ютері. Часто хробаки розповсюджуються через,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8" y="2658747"/>
            <a:ext cx="2887061" cy="20902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Файли, вкладені в електронні листи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125138" y="2658747"/>
            <a:ext cx="2887061" cy="20902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Деякі веб-сторінки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78267" y="2658747"/>
            <a:ext cx="2887061" cy="20902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Під час спільного користування файлами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9229550" y="2660665"/>
            <a:ext cx="2887061" cy="209023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Програмами миттєвого обміну </a:t>
            </a:r>
            <a:r>
              <a:rPr lang="uk-UA" sz="2600" b="1" i="1" kern="0" dirty="0" err="1">
                <a:solidFill>
                  <a:schemeClr val="bg1"/>
                </a:solidFill>
              </a:rPr>
              <a:t>повідомлен-нями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20484" name="Picture 4" descr="attachment, email, forwar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5" y="4816036"/>
            <a:ext cx="1873720" cy="187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browser, webpage, websit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83" y="4816036"/>
            <a:ext cx="1762017" cy="17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file, file conversion, file converter, file sharing, transfe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06" y="4825975"/>
            <a:ext cx="1863781" cy="18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Результат пошуку зображень за запитом &quot;instant Messaging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9"/>
          <a:stretch/>
        </p:blipFill>
        <p:spPr bwMode="auto">
          <a:xfrm>
            <a:off x="9229551" y="4825975"/>
            <a:ext cx="2884338" cy="18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Шкідливі програми, їх види та  принципи дії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Троянські програми </a:t>
            </a:r>
            <a:r>
              <a:rPr lang="uk-UA" sz="2800" b="1" i="1" kern="0" dirty="0">
                <a:solidFill>
                  <a:srgbClr val="FFFFFF"/>
                </a:solidFill>
              </a:rPr>
              <a:t>— програми, що проникають на комп'ютери користувачів разом з іншими програмами, які користувач «отримує» комп'ютерними мережами або на змінному носії.</a:t>
            </a:r>
          </a:p>
        </p:txBody>
      </p:sp>
      <p:pic>
        <p:nvPicPr>
          <p:cNvPr id="8194" name="Picture 2" descr="Результат пошуку зображень за запитом &quot;malwar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1" b="9210"/>
          <a:stretch/>
        </p:blipFill>
        <p:spPr bwMode="auto">
          <a:xfrm>
            <a:off x="72008" y="3120886"/>
            <a:ext cx="12050142" cy="321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9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Шкідливі програми, їх види та  принципи дії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Рекламні модулі, або </a:t>
            </a:r>
            <a:r>
              <a:rPr lang="en-US" sz="2800" b="1" i="1" kern="0" dirty="0">
                <a:solidFill>
                  <a:srgbClr val="FFFF00"/>
                </a:solidFill>
              </a:rPr>
              <a:t>Adware </a:t>
            </a: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Ad — </a:t>
            </a:r>
            <a:r>
              <a:rPr lang="uk-UA" sz="2800" b="1" i="1" kern="0" dirty="0">
                <a:solidFill>
                  <a:srgbClr val="FFFFFF"/>
                </a:solidFill>
              </a:rPr>
              <a:t>скорочення від </a:t>
            </a:r>
            <a:r>
              <a:rPr lang="en-US" sz="2800" b="1" i="1" kern="0" dirty="0">
                <a:solidFill>
                  <a:srgbClr val="FFFFFF"/>
                </a:solidFill>
              </a:rPr>
              <a:t>advertisement — </a:t>
            </a:r>
            <a:r>
              <a:rPr lang="uk-UA" sz="2800" b="1" i="1" kern="0" dirty="0">
                <a:solidFill>
                  <a:srgbClr val="FFFFFF"/>
                </a:solidFill>
              </a:rPr>
              <a:t>оголошення, реклама, </a:t>
            </a:r>
            <a:r>
              <a:rPr lang="en-US" sz="2800" b="1" i="1" kern="0" dirty="0">
                <a:solidFill>
                  <a:srgbClr val="FFFFFF"/>
                </a:solidFill>
              </a:rPr>
              <a:t>ware — </a:t>
            </a:r>
            <a:r>
              <a:rPr lang="uk-UA" sz="2800" b="1" i="1" kern="0" dirty="0">
                <a:solidFill>
                  <a:srgbClr val="FFFFFF"/>
                </a:solidFill>
              </a:rPr>
              <a:t>товар), — програми, що вбудовуються у браузер користувача для показу реклами під час перегляду веб-сторінок. </a:t>
            </a:r>
          </a:p>
        </p:txBody>
      </p:sp>
      <p:pic>
        <p:nvPicPr>
          <p:cNvPr id="9218" name="Picture 2" descr="Результат пошуку зображень за запитом &quot;Adwar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"/>
          <a:stretch/>
        </p:blipFill>
        <p:spPr bwMode="auto">
          <a:xfrm>
            <a:off x="6818243" y="3542399"/>
            <a:ext cx="5303907" cy="300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8" y="3542399"/>
            <a:ext cx="643812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того, можуть направляти на сервер зловмисника дані користувача щодо роботи в Інтернеті.</a:t>
            </a:r>
          </a:p>
        </p:txBody>
      </p:sp>
    </p:spTree>
    <p:extLst>
      <p:ext uri="{BB962C8B-B14F-4D97-AF65-F5344CB8AC3E}">
        <p14:creationId xmlns:p14="http://schemas.microsoft.com/office/powerpoint/2010/main" val="7323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й програмні засоби добування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Логічна бомба </a:t>
            </a:r>
            <a:r>
              <a:rPr lang="en-US" sz="2700" b="1" i="1" kern="0" dirty="0">
                <a:solidFill>
                  <a:schemeClr val="bg1"/>
                </a:solidFill>
              </a:rPr>
              <a:t>— </a:t>
            </a:r>
            <a:r>
              <a:rPr lang="uk-UA" sz="2700" b="1" i="1" kern="0" dirty="0">
                <a:solidFill>
                  <a:schemeClr val="bg1"/>
                </a:solidFill>
              </a:rPr>
              <a:t>програма, яка запускається за певних часових або інформаційних умов для здійснення зловмисних дій (як правило, несанкціонованого доступу до інформації, спотворення або знищення даних).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Picture 2" descr="Пов’язане зображення">
            <a:extLst>
              <a:ext uri="{FF2B5EF4-FFF2-40B4-BE49-F238E27FC236}">
                <a16:creationId xmlns:a16="http://schemas.microsoft.com/office/drawing/2014/main" xmlns="" id="{4A8793DA-5FB7-47C4-9D48-F3B8F3438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2" y="3043248"/>
            <a:ext cx="4397934" cy="33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6BB54F27-E1CE-4125-95E5-22009426C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600610"/>
              </p:ext>
            </p:extLst>
          </p:nvPr>
        </p:nvGraphicFramePr>
        <p:xfrm>
          <a:off x="4451420" y="3043248"/>
          <a:ext cx="7576457" cy="3715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21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Цікаво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В бібліотечній системі графства </a:t>
            </a:r>
            <a:r>
              <a:rPr lang="uk-UA" sz="2700" b="1" i="1" kern="0" dirty="0" err="1">
                <a:solidFill>
                  <a:schemeClr val="bg1"/>
                </a:solidFill>
              </a:rPr>
              <a:t>Монтгомері</a:t>
            </a:r>
            <a:r>
              <a:rPr lang="uk-UA" sz="2700" b="1" i="1" kern="0" dirty="0">
                <a:solidFill>
                  <a:schemeClr val="bg1"/>
                </a:solidFill>
              </a:rPr>
              <a:t> (</a:t>
            </a:r>
            <a:r>
              <a:rPr lang="uk-UA" sz="2700" b="1" i="1" kern="0" dirty="0" err="1">
                <a:solidFill>
                  <a:schemeClr val="bg1"/>
                </a:solidFill>
              </a:rPr>
              <a:t>Меріленд</a:t>
            </a:r>
            <a:r>
              <a:rPr lang="uk-UA" sz="2700" b="1" i="1" kern="0" dirty="0">
                <a:solidFill>
                  <a:schemeClr val="bg1"/>
                </a:solidFill>
              </a:rPr>
              <a:t>) підрядчик, якому доручили розробку комп’ютеризованої абонентської мережі, розмістив в ній логічну бомбу. 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Logic Bomb icon&quot;">
            <a:extLst>
              <a:ext uri="{FF2B5EF4-FFF2-40B4-BE49-F238E27FC236}">
                <a16:creationId xmlns:a16="http://schemas.microsoft.com/office/drawing/2014/main" xmlns="" id="{7FEA6F18-6FFE-4D58-B460-C53BFDB8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91" y="2575784"/>
            <a:ext cx="4236997" cy="423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B90EFD-DD54-4059-8174-80BF582C9EB8}"/>
              </a:ext>
            </a:extLst>
          </p:cNvPr>
          <p:cNvSpPr txBox="1"/>
          <p:nvPr/>
        </p:nvSpPr>
        <p:spPr>
          <a:xfrm>
            <a:off x="72008" y="2673871"/>
            <a:ext cx="7524546" cy="38318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При настанні певної дати ця бомба могла вивести систему із ладу, якщо замовник відмовлявся платити. Коли ж бібліотека затримала виплату грошей, підрядчик зізнався в існуванні “бомби” і пригрозив, що в разі неперерахування йому грошей він дасть “бомбі” спрацювати.</a:t>
            </a:r>
          </a:p>
        </p:txBody>
      </p:sp>
    </p:spTree>
    <p:extLst>
      <p:ext uri="{BB962C8B-B14F-4D97-AF65-F5344CB8AC3E}">
        <p14:creationId xmlns:p14="http://schemas.microsoft.com/office/powerpoint/2010/main" val="16821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Актуалізація опорних знань і життєвого досвіду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Пропоную розповісти про свої досягнення вивчення основ безпеки інформаційних технологій.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CC20BAFE-293A-495E-AFC8-4EC9C4DFB209}"/>
              </a:ext>
            </a:extLst>
          </p:cNvPr>
          <p:cNvSpPr/>
          <p:nvPr/>
        </p:nvSpPr>
        <p:spPr>
          <a:xfrm>
            <a:off x="74165" y="2258597"/>
            <a:ext cx="12047985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Я дізнався...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D26259E7-8659-41B2-B22F-14C9325B6554}"/>
              </a:ext>
            </a:extLst>
          </p:cNvPr>
          <p:cNvSpPr/>
          <p:nvPr/>
        </p:nvSpPr>
        <p:spPr>
          <a:xfrm>
            <a:off x="74165" y="3347622"/>
            <a:ext cx="12047985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Я зрозумів...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0CD81ED2-E687-4E08-91FB-634EE69DE3A1}"/>
              </a:ext>
            </a:extLst>
          </p:cNvPr>
          <p:cNvSpPr/>
          <p:nvPr/>
        </p:nvSpPr>
        <p:spPr>
          <a:xfrm>
            <a:off x="74165" y="4436647"/>
            <a:ext cx="12047985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Мені вдалося... 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66E7B272-E039-4A54-AF68-BF765154BFA1}"/>
              </a:ext>
            </a:extLst>
          </p:cNvPr>
          <p:cNvSpPr/>
          <p:nvPr/>
        </p:nvSpPr>
        <p:spPr>
          <a:xfrm>
            <a:off x="72007" y="5525672"/>
            <a:ext cx="12047985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Я зробив...</a:t>
            </a:r>
          </a:p>
        </p:txBody>
      </p:sp>
    </p:spTree>
    <p:extLst>
      <p:ext uri="{BB962C8B-B14F-4D97-AF65-F5344CB8AC3E}">
        <p14:creationId xmlns:p14="http://schemas.microsoft.com/office/powerpoint/2010/main" val="29612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й програмні засоби добування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Утиліти похованого адміністрування </a:t>
            </a:r>
            <a:r>
              <a:rPr lang="uk-UA" sz="2700" b="1" i="1" kern="0" dirty="0">
                <a:solidFill>
                  <a:schemeClr val="bg1"/>
                </a:solidFill>
              </a:rPr>
              <a:t>(</a:t>
            </a:r>
            <a:r>
              <a:rPr lang="uk-UA" sz="2700" b="1" i="1" kern="0" dirty="0" err="1">
                <a:solidFill>
                  <a:schemeClr val="bg1"/>
                </a:solidFill>
              </a:rPr>
              <a:t>backdoor</a:t>
            </a:r>
            <a:r>
              <a:rPr lang="uk-UA" sz="2700" b="1" i="1" kern="0" dirty="0">
                <a:solidFill>
                  <a:schemeClr val="bg1"/>
                </a:solidFill>
              </a:rPr>
              <a:t>)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A66AFED-D27E-4D8F-9636-3133E4F2F7E7}"/>
              </a:ext>
            </a:extLst>
          </p:cNvPr>
          <p:cNvSpPr/>
          <p:nvPr/>
        </p:nvSpPr>
        <p:spPr>
          <a:xfrm>
            <a:off x="629920" y="1892084"/>
            <a:ext cx="11492230" cy="116652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Цей вид шкідливого програмного забезпечення у деяких випадках можна віднести до групи троянських коней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515E55DA-E9D3-4B6F-BA98-9163C5D8B5AF}"/>
              </a:ext>
            </a:extLst>
          </p:cNvPr>
          <p:cNvSpPr/>
          <p:nvPr/>
        </p:nvSpPr>
        <p:spPr>
          <a:xfrm>
            <a:off x="629920" y="4416454"/>
            <a:ext cx="11492230" cy="17146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Під час запуску троянська програма встановлює себе в системі і потім стежить за нею, при цьому користувачу не видається ніяких повідомлень про дії такого </a:t>
            </a:r>
            <a:r>
              <a:rPr lang="uk-UA" sz="2600" b="1" i="1" kern="0" dirty="0" err="1">
                <a:solidFill>
                  <a:schemeClr val="bg1"/>
                </a:solidFill>
              </a:rPr>
              <a:t>трояна</a:t>
            </a:r>
            <a:r>
              <a:rPr lang="uk-UA" sz="2600" b="1" i="1" kern="0" dirty="0">
                <a:solidFill>
                  <a:schemeClr val="bg1"/>
                </a:solidFill>
              </a:rPr>
              <a:t> в системі.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FB45A17-2BB4-4D83-9B16-E88EDB2CC4CF}"/>
              </a:ext>
            </a:extLst>
          </p:cNvPr>
          <p:cNvSpPr/>
          <p:nvPr/>
        </p:nvSpPr>
        <p:spPr>
          <a:xfrm>
            <a:off x="629920" y="3154269"/>
            <a:ext cx="11492230" cy="116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Вони по своїй суті є досить могутніми утилітами віддаленого адміністрування комп'ютерів у мережі</a:t>
            </a:r>
          </a:p>
        </p:txBody>
      </p:sp>
    </p:spTree>
    <p:extLst>
      <p:ext uri="{BB962C8B-B14F-4D97-AF65-F5344CB8AC3E}">
        <p14:creationId xmlns:p14="http://schemas.microsoft.com/office/powerpoint/2010/main" val="30773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й програмні засоби добування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7ECB275-89CE-4431-9C55-F8E0F9A5FB11}"/>
              </a:ext>
            </a:extLst>
          </p:cNvPr>
          <p:cNvSpPr/>
          <p:nvPr/>
        </p:nvSpPr>
        <p:spPr>
          <a:xfrm>
            <a:off x="69850" y="1196763"/>
            <a:ext cx="5972332" cy="23101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Захоплювачі паролів </a:t>
            </a:r>
            <a:r>
              <a:rPr lang="uk-UA" sz="2400" b="1" i="1" kern="0" dirty="0">
                <a:solidFill>
                  <a:schemeClr val="bg1"/>
                </a:solidFill>
              </a:rPr>
              <a:t>(</a:t>
            </a:r>
            <a:r>
              <a:rPr lang="uk-UA" sz="2400" b="1" i="1" kern="0" dirty="0" err="1">
                <a:solidFill>
                  <a:schemeClr val="bg1"/>
                </a:solidFill>
              </a:rPr>
              <a:t>password</a:t>
            </a:r>
            <a:r>
              <a:rPr lang="uk-UA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 err="1">
                <a:solidFill>
                  <a:schemeClr val="bg1"/>
                </a:solidFill>
              </a:rPr>
              <a:t>grabber</a:t>
            </a:r>
            <a:r>
              <a:rPr lang="uk-UA" sz="2400" b="1" i="1" kern="0" dirty="0">
                <a:solidFill>
                  <a:schemeClr val="bg1"/>
                </a:solidFill>
              </a:rPr>
              <a:t>) </a:t>
            </a:r>
            <a:r>
              <a:rPr lang="uk-UA" sz="2400" b="1" i="1" kern="0" dirty="0">
                <a:solidFill>
                  <a:srgbClr val="FFFFFF"/>
                </a:solidFill>
              </a:rPr>
              <a:t>–</a:t>
            </a:r>
            <a:r>
              <a:rPr lang="uk-UA" sz="2400" b="1" i="1" kern="0" dirty="0">
                <a:solidFill>
                  <a:schemeClr val="bg1"/>
                </a:solidFill>
              </a:rPr>
              <a:t> це спеціально призначені програми для крадіжки паролів.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BE441D0-E10B-48E5-BCDE-40398C1E98D1}"/>
              </a:ext>
            </a:extLst>
          </p:cNvPr>
          <p:cNvSpPr/>
          <p:nvPr/>
        </p:nvSpPr>
        <p:spPr>
          <a:xfrm>
            <a:off x="6147662" y="1196763"/>
            <a:ext cx="5972332" cy="23101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"Жадібні" програми </a:t>
            </a:r>
            <a:r>
              <a:rPr lang="uk-UA" sz="2400" b="1" i="1" kern="0" dirty="0">
                <a:solidFill>
                  <a:srgbClr val="FFFFFF"/>
                </a:solidFill>
              </a:rPr>
              <a:t>(</a:t>
            </a:r>
            <a:r>
              <a:rPr lang="uk-UA" sz="2400" b="1" i="1" kern="0" dirty="0" err="1">
                <a:solidFill>
                  <a:srgbClr val="FFFFFF"/>
                </a:solidFill>
              </a:rPr>
              <a:t>greedy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 err="1">
                <a:solidFill>
                  <a:srgbClr val="FFFFFF"/>
                </a:solidFill>
              </a:rPr>
              <a:t>program</a:t>
            </a:r>
            <a:r>
              <a:rPr lang="uk-UA" sz="2400" b="1" i="1" kern="0" dirty="0">
                <a:solidFill>
                  <a:srgbClr val="FFFFFF"/>
                </a:solidFill>
              </a:rPr>
              <a:t>)</a:t>
            </a:r>
            <a:r>
              <a:rPr lang="uk-UA" sz="2400" dirty="0"/>
              <a:t>  </a:t>
            </a:r>
            <a:r>
              <a:rPr lang="uk-UA" sz="2400" b="1" i="1" kern="0" dirty="0">
                <a:solidFill>
                  <a:srgbClr val="FFFFFF"/>
                </a:solidFill>
              </a:rPr>
              <a:t>– це програми, що намагаються монополізувати який-небудь ресурс, не даючи іншим програмам можливості використовувати його.</a:t>
            </a:r>
          </a:p>
        </p:txBody>
      </p:sp>
      <p:pic>
        <p:nvPicPr>
          <p:cNvPr id="5124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8BA9FE14-9A4E-4F66-9F10-FAA31D8A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63" y="3617704"/>
            <a:ext cx="5955358" cy="304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6B2820-84E2-44A4-BC10-736BD615B5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16" r="9847"/>
          <a:stretch/>
        </p:blipFill>
        <p:spPr>
          <a:xfrm>
            <a:off x="69850" y="3617704"/>
            <a:ext cx="5972332" cy="30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й програмні засоби добування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 Актуальність і особлива важливість забезпечення безпеки функціонування автоматизованих систем обробки інформації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E788AAD1-DF61-40AB-8246-237F5F736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452938"/>
              </p:ext>
            </p:extLst>
          </p:nvPr>
        </p:nvGraphicFramePr>
        <p:xfrm>
          <a:off x="126385" y="2535590"/>
          <a:ext cx="11901492" cy="422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58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рефлексії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можна сказати, що я розуміюся на технічних і програмних засобах добування інформації?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8135" y="2265886"/>
            <a:ext cx="12050141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З якими труднощами я зустрівся у дослідженні технічних і програмних засобів добування інформації?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765897"/>
            <a:ext cx="5515955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отримав я задоволення від роботи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уроці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72007" y="5265908"/>
            <a:ext cx="5515955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Яку інформацію з теми уроку я розповім удома батькам?</a:t>
            </a:r>
          </a:p>
        </p:txBody>
      </p:sp>
      <p:pic>
        <p:nvPicPr>
          <p:cNvPr id="614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0206312C-9132-4231-96FE-D303A5DEF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52" y="3765897"/>
            <a:ext cx="3846675" cy="288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xmlns="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</a:t>
            </a:r>
          </a:p>
        </p:txBody>
      </p:sp>
      <p:pic>
        <p:nvPicPr>
          <p:cNvPr id="8" name="Picture 8" descr="Пов’язане зображення">
            <a:extLst>
              <a:ext uri="{FF2B5EF4-FFF2-40B4-BE49-F238E27FC236}">
                <a16:creationId xmlns:a16="http://schemas.microsoft.com/office/drawing/2014/main" xmlns="" id="{0E791245-BFD8-4E03-BBA7-0BDBF5F0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business, finance, internet, security icon">
            <a:extLst>
              <a:ext uri="{FF2B5EF4-FFF2-40B4-BE49-F238E27FC236}">
                <a16:creationId xmlns:a16="http://schemas.microsoft.com/office/drawing/2014/main" xmlns="" id="{69D28BA7-4A99-4475-882C-4D1D50BD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042" y="3664314"/>
            <a:ext cx="2328330" cy="23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й програмні засоби добування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340F16-B4AE-495C-AEB0-B43B6B4715A6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Технічні і програмні засоби добування інформації </a:t>
            </a:r>
            <a:r>
              <a:rPr lang="uk-UA" sz="2800" b="1" i="1" kern="0" dirty="0">
                <a:solidFill>
                  <a:srgbClr val="FFFFFF"/>
                </a:solidFill>
              </a:rPr>
              <a:t>– це подолання системи захисту, обмеження або заборона доступу до них посадових осіб,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152AF90-38FB-490F-A217-86713D3B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03C49310-7208-46CD-A331-C8716868A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09" y="3165231"/>
            <a:ext cx="4604741" cy="338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D0F203-EFAA-45C3-803F-6C1B21302A62}"/>
              </a:ext>
            </a:extLst>
          </p:cNvPr>
          <p:cNvSpPr txBox="1"/>
          <p:nvPr/>
        </p:nvSpPr>
        <p:spPr>
          <a:xfrm>
            <a:off x="1403648" y="3012634"/>
            <a:ext cx="6012036" cy="35394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дезорганізації роботи технічних засобів, вивід з ладу комунікаційних і комп'ютерних мереж, усього високотехнологічного забезпечення функціонування системи управління.</a:t>
            </a:r>
          </a:p>
        </p:txBody>
      </p:sp>
    </p:spTree>
    <p:extLst>
      <p:ext uri="{BB962C8B-B14F-4D97-AF65-F5344CB8AC3E}">
        <p14:creationId xmlns:p14="http://schemas.microsoft.com/office/powerpoint/2010/main" val="26927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й програмні засоби добування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Способи несанкціонованого доступу до інформації здійснюються шляхом</a:t>
            </a:r>
          </a:p>
        </p:txBody>
      </p:sp>
      <p:graphicFrame>
        <p:nvGraphicFramePr>
          <p:cNvPr id="7" name="Содержимое 6">
            <a:extLst>
              <a:ext uri="{FF2B5EF4-FFF2-40B4-BE49-F238E27FC236}">
                <a16:creationId xmlns:a16="http://schemas.microsoft.com/office/drawing/2014/main" xmlns="" id="{BE67DCCF-E2A8-4E03-AC6C-E5BB66010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57770"/>
              </p:ext>
            </p:extLst>
          </p:nvPr>
        </p:nvGraphicFramePr>
        <p:xfrm>
          <a:off x="153179" y="2243974"/>
          <a:ext cx="119689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80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7D7F0C-8145-4477-80C5-6AEE7D9AD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>
                                            <p:graphicEl>
                                              <a:dgm id="{B07D7F0C-8145-4477-80C5-6AEE7D9AD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EDE68C-F60F-4715-881C-D3BE8EF8A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>
                                            <p:graphicEl>
                                              <a:dgm id="{D9EDE68C-F60F-4715-881C-D3BE8EF8A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24F71-828B-49EA-AE69-BBF4F342D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7">
                                            <p:graphicEl>
                                              <a:dgm id="{E8624F71-828B-49EA-AE69-BBF4F342D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B5863F-7309-4280-A125-11DB2D1F7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">
                                            <p:graphicEl>
                                              <a:dgm id="{8BB5863F-7309-4280-A125-11DB2D1F7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CB8EF7-FAE2-47D4-B692-4F7268F3A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7">
                                            <p:graphicEl>
                                              <a:dgm id="{CFCB8EF7-FAE2-47D4-B692-4F7268F3A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86F3D-82E1-4C90-BEC9-A1E76FFF0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7">
                                            <p:graphicEl>
                                              <a:dgm id="{E4586F3D-82E1-4C90-BEC9-A1E76FFF0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8C265B-90CF-4ED1-94DC-932FEE53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">
                                            <p:graphicEl>
                                              <a:dgm id="{838C265B-90CF-4ED1-94DC-932FEE533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A3D688-820A-4CAA-AF39-1C16C3584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7">
                                            <p:graphicEl>
                                              <a:dgm id="{7AA3D688-820A-4CAA-AF39-1C16C3584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C3B9AC-DA63-4F3E-88D0-CD6FF521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7">
                                            <p:graphicEl>
                                              <a:dgm id="{87C3B9AC-DA63-4F3E-88D0-CD6FF521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09000E-AB8C-4BB2-9573-624CB9400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7">
                                            <p:graphicEl>
                                              <a:dgm id="{BE09000E-AB8C-4BB2-9573-624CB9400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986F50-C3D2-49F7-B2DE-653287CA4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7">
                                            <p:graphicEl>
                                              <a:dgm id="{99986F50-C3D2-49F7-B2DE-653287CA4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A13E63-00A0-42FC-9597-B812D1D8C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">
                                            <p:graphicEl>
                                              <a:dgm id="{5CA13E63-00A0-42FC-9597-B812D1D8C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7057A6-9D9C-4C00-A3B1-FC6683C9D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7">
                                            <p:graphicEl>
                                              <a:dgm id="{B37057A6-9D9C-4C00-A3B1-FC6683C9D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BBA4F4-B1AF-49F4-9D0D-6537C9BC8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7">
                                            <p:graphicEl>
                                              <a:dgm id="{70BBA4F4-B1AF-49F4-9D0D-6537C9BC8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312A0D-EF0E-4131-8485-E6F9A10CC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7">
                                            <p:graphicEl>
                                              <a:dgm id="{F7312A0D-EF0E-4131-8485-E6F9A10CC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059472-66CC-4227-81C1-C87773F0A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7">
                                            <p:graphicEl>
                                              <a:dgm id="{2D059472-66CC-4227-81C1-C87773F0A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7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7D9CE8-1E69-4BF7-B274-15D2CFF5D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7">
                                            <p:graphicEl>
                                              <a:dgm id="{6D7D9CE8-1E69-4BF7-B274-15D2CFF5D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BA7553-E21B-4804-B3B0-590D2CA24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7">
                                            <p:graphicEl>
                                              <a:dgm id="{F2BA7553-E21B-4804-B3B0-590D2CA24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44511A-196C-4D0E-8C39-FE13B03F3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7">
                                            <p:graphicEl>
                                              <a:dgm id="{C544511A-196C-4D0E-8C39-FE13B03F3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59116A-E191-46AF-A30C-68816AA21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7">
                                            <p:graphicEl>
                                              <a:dgm id="{D359116A-E191-46AF-A30C-68816AA21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D7C46D-BE21-48DB-B386-DCCB2F7D8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7">
                                            <p:graphicEl>
                                              <a:dgm id="{AED7C46D-BE21-48DB-B386-DCCB2F7D8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3F17F0-6676-4459-A1CB-3842B1C34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7">
                                            <p:graphicEl>
                                              <a:dgm id="{213F17F0-6676-4459-A1CB-3842B1C34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2E21BC-E5A7-4F36-9C95-8B27E56FB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7">
                                            <p:graphicEl>
                                              <a:dgm id="{D12E21BC-E5A7-4F36-9C95-8B27E56FB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D3D78C-2BDA-4208-A1DE-508DB01B7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7">
                                            <p:graphicEl>
                                              <a:dgm id="{26D3D78C-2BDA-4208-A1DE-508DB01B7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0D1B4E-C144-420D-815E-0F1B69EAE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7">
                                            <p:graphicEl>
                                              <a:dgm id="{AF0D1B4E-C144-420D-815E-0F1B69EAE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F96C09-BF4D-4EC9-8F8D-18CA49634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7">
                                            <p:graphicEl>
                                              <a:dgm id="{9FF96C09-BF4D-4EC9-8F8D-18CA49634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99946E-D196-4C45-96A3-81C45BC9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7">
                                            <p:graphicEl>
                                              <a:dgm id="{7999946E-D196-4C45-96A3-81C45BC9E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059851-1BD9-4B6A-BD43-2BB3BFA28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7">
                                            <p:graphicEl>
                                              <a:dgm id="{8C059851-1BD9-4B6A-BD43-2BB3BFA28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146455-2114-4322-A569-2B35830C5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750"/>
                                        <p:tgtEl>
                                          <p:spTgt spid="7">
                                            <p:graphicEl>
                                              <a:dgm id="{DC146455-2114-4322-A569-2B35830C5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й програмні засоби добування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Технічні засоби </a:t>
            </a:r>
            <a:r>
              <a:rPr lang="uk-UA" sz="2700" b="1" i="1" kern="0" dirty="0">
                <a:solidFill>
                  <a:schemeClr val="bg1"/>
                </a:solidFill>
              </a:rPr>
              <a:t>добування інформації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D3A8AFFC-34C6-4642-8FAE-3E973BF76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276251"/>
              </p:ext>
            </p:extLst>
          </p:nvPr>
        </p:nvGraphicFramePr>
        <p:xfrm>
          <a:off x="126385" y="1704594"/>
          <a:ext cx="11901492" cy="50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85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Технічні й програмні засоби добування інформації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Програмні засоби </a:t>
            </a:r>
            <a:r>
              <a:rPr lang="uk-UA" sz="2700" b="1" i="1" kern="0" dirty="0">
                <a:solidFill>
                  <a:schemeClr val="bg1"/>
                </a:solidFill>
              </a:rPr>
              <a:t>добування інформації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3076" name="Picture 4" descr="Ð ÐµÐ·ÑÐ»ÑÑÐ°Ñ Ð¿Ð¾ÑÑÐºÑ Ð·Ð¾Ð±ÑÐ°Ð¶ÐµÐ½Ñ Ð·Ð° Ð·Ð°Ð¿Ð¸ÑÐ¾Ð¼ &quot;computer virus vector&quot;">
            <a:extLst>
              <a:ext uri="{FF2B5EF4-FFF2-40B4-BE49-F238E27FC236}">
                <a16:creationId xmlns:a16="http://schemas.microsoft.com/office/drawing/2014/main" xmlns="" id="{FE78AE69-140A-4627-801E-6F9C5A93B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r="18627"/>
          <a:stretch/>
        </p:blipFill>
        <p:spPr bwMode="auto">
          <a:xfrm>
            <a:off x="72009" y="1892257"/>
            <a:ext cx="4037768" cy="43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571A9EB0-7FF1-4FD0-A9B6-64CDD02EC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978861"/>
              </p:ext>
            </p:extLst>
          </p:nvPr>
        </p:nvGraphicFramePr>
        <p:xfrm>
          <a:off x="4185418" y="1627833"/>
          <a:ext cx="7842460" cy="498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10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1CAA93-CEC8-4063-92F5-4580A35C3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>
                                            <p:graphicEl>
                                              <a:dgm id="{2B1CAA93-CEC8-4063-92F5-4580A35C3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98C7D5-7A92-444A-9EA2-E5895119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>
                                            <p:graphicEl>
                                              <a:dgm id="{D198C7D5-7A92-444A-9EA2-E5895119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програми належать до шкідливих?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Шкідлива програма </a:t>
            </a:r>
            <a:r>
              <a:rPr lang="uk-UA" sz="2800" b="1" i="1" kern="0" dirty="0">
                <a:solidFill>
                  <a:srgbClr val="FFFFFF"/>
                </a:solidFill>
              </a:rPr>
              <a:t>— комп'ютерна програма або переносний код, призначений для реалізації загроз даним, що зберігаються в інформаційній</a:t>
            </a:r>
          </a:p>
        </p:txBody>
      </p:sp>
      <p:pic>
        <p:nvPicPr>
          <p:cNvPr id="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ов’язане зображенн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7" t="54635" r="2701" b="8219"/>
          <a:stretch/>
        </p:blipFill>
        <p:spPr bwMode="auto">
          <a:xfrm>
            <a:off x="7305261" y="2677682"/>
            <a:ext cx="4816889" cy="38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2440" y="2581747"/>
            <a:ext cx="7093429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системі, або для прихованого нецільового використання ресурсів системи, або іншої дії, що перешкоджає нормальному функціонуванню інформаційної системи.</a:t>
            </a:r>
          </a:p>
        </p:txBody>
      </p:sp>
    </p:spTree>
    <p:extLst>
      <p:ext uri="{BB962C8B-B14F-4D97-AF65-F5344CB8AC3E}">
        <p14:creationId xmlns:p14="http://schemas.microsoft.com/office/powerpoint/2010/main" val="27223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програми належать до шкідливих?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Комп'ютерні віруси </a:t>
            </a:r>
            <a:r>
              <a:rPr lang="uk-UA" sz="2800" b="1" i="1" kern="0" dirty="0">
                <a:solidFill>
                  <a:schemeClr val="bg1"/>
                </a:solidFill>
              </a:rPr>
              <a:t>— це спеціальні програми в машинних кодах або фрагменти програм, здатні без відома та згоди користувача розмножуватися та</a:t>
            </a:r>
          </a:p>
        </p:txBody>
      </p:sp>
      <p:pic>
        <p:nvPicPr>
          <p:cNvPr id="10242" name="Picture 2" descr="Результат пошуку зображень за запитом &quot;malwar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/>
          <a:stretch/>
        </p:blipFill>
        <p:spPr bwMode="auto">
          <a:xfrm>
            <a:off x="7359650" y="2675685"/>
            <a:ext cx="4762500" cy="38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9" y="2581758"/>
            <a:ext cx="717361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розповсюджуватися на інші програми шляхом копіювання свого коду у файли, що зберігаються в системі.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4511445"/>
            <a:ext cx="717361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Вони, як і біологічні віруси, досить малі порівняно з іншими програмами.</a:t>
            </a:r>
          </a:p>
        </p:txBody>
      </p:sp>
    </p:spTree>
    <p:extLst>
      <p:ext uri="{BB962C8B-B14F-4D97-AF65-F5344CB8AC3E}">
        <p14:creationId xmlns:p14="http://schemas.microsoft.com/office/powerpoint/2010/main" val="27800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програми належать до шкідливих?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запуску заражених програм (</a:t>
            </a:r>
            <a:r>
              <a:rPr lang="uk-UA" sz="2800" b="1" i="1" kern="0" dirty="0">
                <a:solidFill>
                  <a:srgbClr val="FFFF00"/>
                </a:solidFill>
              </a:rPr>
              <a:t>вірусів</a:t>
            </a:r>
            <a:r>
              <a:rPr lang="uk-UA" sz="2800" b="1" i="1" kern="0" dirty="0">
                <a:solidFill>
                  <a:schemeClr val="bg1"/>
                </a:solidFill>
              </a:rPr>
              <a:t>) можуть виконуватись різні небажані дії: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72008" y="2228369"/>
            <a:ext cx="2887061" cy="18963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chemeClr val="bg1"/>
                </a:solidFill>
              </a:rPr>
              <a:t>Псування файлів і папок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125138" y="2228369"/>
            <a:ext cx="2887061" cy="18963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Спотворення результатів обчислень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78267" y="2228369"/>
            <a:ext cx="2887061" cy="18963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Засмічення або вилучення даних із пам'яті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9229550" y="2230287"/>
            <a:ext cx="2887061" cy="18963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Створення перешкод у роботі комп'ютера тощо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4" descr="Пов’язане зображе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56401" r="50819" b="7130"/>
          <a:stretch/>
        </p:blipFill>
        <p:spPr bwMode="auto">
          <a:xfrm>
            <a:off x="72008" y="4202238"/>
            <a:ext cx="2887061" cy="22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Результат пошуку зображень за запитом &quot;computer viruses clipart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2" t="876" b="62442"/>
          <a:stretch/>
        </p:blipFill>
        <p:spPr bwMode="auto">
          <a:xfrm>
            <a:off x="6178267" y="4202238"/>
            <a:ext cx="2887061" cy="22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Результат пошуку зображень за запитом &quot;computer viruses clipart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2" r="50515" b="15551"/>
          <a:stretch/>
        </p:blipFill>
        <p:spPr bwMode="auto">
          <a:xfrm>
            <a:off x="9229550" y="4202239"/>
            <a:ext cx="2887061" cy="22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Результат пошуку зображень за запитом &quot;malware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2"/>
          <a:stretch/>
        </p:blipFill>
        <p:spPr bwMode="auto">
          <a:xfrm>
            <a:off x="3123291" y="4202237"/>
            <a:ext cx="2888908" cy="227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200663</TotalTime>
  <Words>1277</Words>
  <Application>Microsoft Office PowerPoint</Application>
  <PresentationFormat>Произвольный</PresentationFormat>
  <Paragraphs>168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Технічні й програмні засоби добування інформації</vt:lpstr>
      <vt:lpstr>Актуалізація опорних знань і життєвого досвіду</vt:lpstr>
      <vt:lpstr>Технічні й програмні засоби добування інформації</vt:lpstr>
      <vt:lpstr>Технічні й програмні засоби добування інформації</vt:lpstr>
      <vt:lpstr>Технічні й програмні засоби добування інформації</vt:lpstr>
      <vt:lpstr>Технічні й програмні засоби добування інформації</vt:lpstr>
      <vt:lpstr>Які програми належать до шкідливих?</vt:lpstr>
      <vt:lpstr>Які програми належать до шкідливих?</vt:lpstr>
      <vt:lpstr>Які програми належать до шкідливих?</vt:lpstr>
      <vt:lpstr>Комп’ютерні віруси</vt:lpstr>
      <vt:lpstr>Презентация PowerPoint</vt:lpstr>
      <vt:lpstr>Які програми належать до шкідливих?</vt:lpstr>
      <vt:lpstr>Які програми належать до шкідливих?</vt:lpstr>
      <vt:lpstr>Які програми належать до шкідливих?</vt:lpstr>
      <vt:lpstr>Як можна класифікувати комп'ютерні віруси?</vt:lpstr>
      <vt:lpstr>Шкідливі програми, їх види та  принципи дії</vt:lpstr>
      <vt:lpstr>Шкідливі програми, їх види та  принципи дії</vt:lpstr>
      <vt:lpstr>Технічні й програмні засоби добування інформації</vt:lpstr>
      <vt:lpstr>Цікаво</vt:lpstr>
      <vt:lpstr>Технічні й програмні засоби добування інформації</vt:lpstr>
      <vt:lpstr>Технічні й програмні засоби добування інформації</vt:lpstr>
      <vt:lpstr>Технічні й програмні засоби добування інформації</vt:lpstr>
      <vt:lpstr>Запитання для рефлексії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Лариса</cp:lastModifiedBy>
  <cp:revision>486</cp:revision>
  <dcterms:created xsi:type="dcterms:W3CDTF">2016-06-06T19:48:43Z</dcterms:created>
  <dcterms:modified xsi:type="dcterms:W3CDTF">2020-03-30T20:37:23Z</dcterms:modified>
</cp:coreProperties>
</file>