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978" r:id="rId3"/>
    <p:sldId id="1296" r:id="rId4"/>
    <p:sldId id="1344" r:id="rId5"/>
    <p:sldId id="1345" r:id="rId6"/>
    <p:sldId id="1346" r:id="rId7"/>
    <p:sldId id="1347" r:id="rId8"/>
    <p:sldId id="1348" r:id="rId9"/>
    <p:sldId id="1350" r:id="rId10"/>
    <p:sldId id="1373" r:id="rId11"/>
    <p:sldId id="1374" r:id="rId12"/>
    <p:sldId id="1375" r:id="rId13"/>
    <p:sldId id="1376" r:id="rId14"/>
    <p:sldId id="1354" r:id="rId15"/>
    <p:sldId id="1355" r:id="rId16"/>
    <p:sldId id="1356" r:id="rId17"/>
    <p:sldId id="1357" r:id="rId18"/>
    <p:sldId id="1358" r:id="rId19"/>
    <p:sldId id="1361" r:id="rId20"/>
    <p:sldId id="1362" r:id="rId21"/>
    <p:sldId id="1359" r:id="rId22"/>
    <p:sldId id="1363" r:id="rId23"/>
    <p:sldId id="1364" r:id="rId24"/>
    <p:sldId id="1365" r:id="rId25"/>
    <p:sldId id="1366" r:id="rId26"/>
    <p:sldId id="1367" r:id="rId27"/>
    <p:sldId id="1368" r:id="rId28"/>
    <p:sldId id="1370" r:id="rId29"/>
    <p:sldId id="1371" r:id="rId30"/>
    <p:sldId id="1372" r:id="rId31"/>
    <p:sldId id="328" r:id="rId32"/>
    <p:sldId id="330" r:id="rId33"/>
    <p:sldId id="331" r:id="rId34"/>
    <p:sldId id="304" r:id="rId3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E96F1B"/>
    <a:srgbClr val="FFC741"/>
    <a:srgbClr val="ECBA00"/>
    <a:srgbClr val="2D3B5D"/>
    <a:srgbClr val="F07622"/>
    <a:srgbClr val="EF7421"/>
    <a:srgbClr val="ED008C"/>
    <a:srgbClr val="996600"/>
    <a:srgbClr val="7C36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92" autoAdjust="0"/>
    <p:restoredTop sz="94660"/>
  </p:normalViewPr>
  <p:slideViewPr>
    <p:cSldViewPr snapToGrid="0">
      <p:cViewPr>
        <p:scale>
          <a:sx n="70" d="100"/>
          <a:sy n="70" d="100"/>
        </p:scale>
        <p:origin x="-726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 custT="1"/>
      <dgm:spPr/>
      <dgm:t>
        <a:bodyPr/>
        <a:lstStyle/>
        <a:p>
          <a:r>
            <a:rPr lang="uk-UA" sz="2500" i="1" noProof="0" dirty="0"/>
            <a:t>мету, з якою створюється сайт;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i="1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i="1"/>
        </a:p>
      </dgm:t>
    </dgm:pt>
    <dgm:pt modelId="{1B81C372-925C-46FC-96B1-2F1AAF945560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500" i="1" noProof="0" dirty="0"/>
            <a:t>тематику сайту, відмінності сайту від інших сайтів такої самої тематики;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i="1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i="1"/>
        </a:p>
      </dgm:t>
    </dgm:pt>
    <dgm:pt modelId="{FFF60420-B008-4E57-9B7A-8B5C4B8F1F0F}">
      <dgm:prSet phldrT="[Текст]" custT="1"/>
      <dgm:spPr/>
      <dgm:t>
        <a:bodyPr/>
        <a:lstStyle/>
        <a:p>
          <a:r>
            <a:rPr lang="uk-UA" sz="2500" i="1" noProof="0" dirty="0">
              <a:solidFill>
                <a:srgbClr val="002060"/>
              </a:solidFill>
            </a:rPr>
            <a:t>аудиторію потенційних відвідувачів сайту: вік, стать, коло інтересів тощо;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i="1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i="1"/>
        </a:p>
      </dgm:t>
    </dgm:pt>
    <dgm:pt modelId="{574467BF-CB95-4D99-A5FA-460B08A3B1CD}">
      <dgm:prSet phldrT="[Текст]" custT="1"/>
      <dgm:spPr/>
      <dgm:t>
        <a:bodyPr/>
        <a:lstStyle/>
        <a:p>
          <a:r>
            <a:rPr lang="uk-UA" sz="2500" i="1" noProof="0" dirty="0"/>
            <a:t>перелік сервісів для розміщення на сайті: форум, чат, пошукова система, веб-каталог, електронна пошта та інше;</a:t>
          </a:r>
        </a:p>
      </dgm:t>
    </dgm:pt>
    <dgm:pt modelId="{0F061BA2-5564-42A8-83BD-2FAEFB9E7F8C}" type="parTrans" cxnId="{30A8916B-4F0E-4CFD-BBDB-2B015C36E62E}">
      <dgm:prSet/>
      <dgm:spPr/>
      <dgm:t>
        <a:bodyPr/>
        <a:lstStyle/>
        <a:p>
          <a:endParaRPr lang="uk-UA" i="1"/>
        </a:p>
      </dgm:t>
    </dgm:pt>
    <dgm:pt modelId="{583EE810-A9FA-4532-AC5C-F17662F9099C}" type="sibTrans" cxnId="{30A8916B-4F0E-4CFD-BBDB-2B015C36E62E}">
      <dgm:prSet/>
      <dgm:spPr/>
      <dgm:t>
        <a:bodyPr/>
        <a:lstStyle/>
        <a:p>
          <a:endParaRPr lang="uk-UA" i="1"/>
        </a:p>
      </dgm:t>
    </dgm:pt>
    <dgm:pt modelId="{9F5EE445-7A33-4127-8BC1-059962E1C614}">
      <dgm:prSet phldrT="[Текст]" custT="1"/>
      <dgm:spPr>
        <a:solidFill>
          <a:srgbClr val="008000"/>
        </a:solidFill>
      </dgm:spPr>
      <dgm:t>
        <a:bodyPr/>
        <a:lstStyle/>
        <a:p>
          <a:r>
            <a:rPr lang="uk-UA" sz="2500" i="1" noProof="0" dirty="0"/>
            <a:t>перспективи розвитку сайту.</a:t>
          </a:r>
        </a:p>
      </dgm:t>
    </dgm:pt>
    <dgm:pt modelId="{475F9FE2-DE50-4ED5-94D7-25AAC6560F43}" type="parTrans" cxnId="{4C67BFCF-DF16-4FDF-B4C8-8AE80FFCF06F}">
      <dgm:prSet/>
      <dgm:spPr/>
      <dgm:t>
        <a:bodyPr/>
        <a:lstStyle/>
        <a:p>
          <a:endParaRPr lang="uk-UA" i="1"/>
        </a:p>
      </dgm:t>
    </dgm:pt>
    <dgm:pt modelId="{F0BBC386-8CAE-4059-9B98-893DE28D7BE6}" type="sibTrans" cxnId="{4C67BFCF-DF16-4FDF-B4C8-8AE80FFCF06F}">
      <dgm:prSet/>
      <dgm:spPr/>
      <dgm:t>
        <a:bodyPr/>
        <a:lstStyle/>
        <a:p>
          <a:endParaRPr lang="uk-UA" i="1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5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  <dgm:t>
        <a:bodyPr/>
        <a:lstStyle/>
        <a:p>
          <a:endParaRPr lang="ru-RU"/>
        </a:p>
      </dgm:t>
    </dgm:pt>
    <dgm:pt modelId="{7DF117A4-BB7B-4C63-B83D-1D769ED77955}" type="pres">
      <dgm:prSet presAssocID="{BD77BD33-EC30-46AC-BD24-401E734F8176}" presName="extraNode" presStyleLbl="node1" presStyleIdx="0" presStyleCnt="5"/>
      <dgm:spPr/>
    </dgm:pt>
    <dgm:pt modelId="{79FA0555-FEE1-4173-AD86-0A4FAA4240E0}" type="pres">
      <dgm:prSet presAssocID="{BD77BD33-EC30-46AC-BD24-401E734F8176}" presName="dstNode" presStyleLbl="node1" presStyleIdx="0" presStyleCnt="5"/>
      <dgm:spPr/>
    </dgm:pt>
    <dgm:pt modelId="{EE2EA9E0-CBE5-43E4-BB02-325D168626A4}" type="pres">
      <dgm:prSet presAssocID="{D44B0D79-7F04-44B9-9C7C-CD28C17613D0}" presName="text_1" presStyleLbl="node1" presStyleIdx="0" presStyleCnt="5" custScaleY="1353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5"/>
      <dgm:spPr>
        <a:blipFill rotWithShape="0">
          <a:blip xmlns:r="http://schemas.openxmlformats.org/officeDocument/2006/relationships" r:embed="rId1"/>
          <a:srcRect/>
          <a:stretch>
            <a:fillRect l="-4000" r="-4000"/>
          </a:stretch>
        </a:blipFill>
      </dgm:spPr>
    </dgm:pt>
    <dgm:pt modelId="{AD2F74AD-5B6A-4346-8349-090AC68FEE9A}" type="pres">
      <dgm:prSet presAssocID="{1B81C372-925C-46FC-96B1-2F1AAF945560}" presName="text_2" presStyleLbl="node1" presStyleIdx="1" presStyleCnt="5" custScaleY="1353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5"/>
      <dgm:spPr>
        <a:blipFill rotWithShape="0">
          <a:blip xmlns:r="http://schemas.openxmlformats.org/officeDocument/2006/relationships" r:embed="rId1"/>
          <a:srcRect/>
          <a:stretch>
            <a:fillRect l="-4000" r="-4000"/>
          </a:stretch>
        </a:blipFill>
      </dgm:spPr>
    </dgm:pt>
    <dgm:pt modelId="{46297F79-2755-4E7F-87B4-88629DD167EF}" type="pres">
      <dgm:prSet presAssocID="{FFF60420-B008-4E57-9B7A-8B5C4B8F1F0F}" presName="text_3" presStyleLbl="node1" presStyleIdx="2" presStyleCnt="5" custScaleY="1353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5"/>
      <dgm:spPr>
        <a:blipFill rotWithShape="0">
          <a:blip xmlns:r="http://schemas.openxmlformats.org/officeDocument/2006/relationships" r:embed="rId1"/>
          <a:srcRect/>
          <a:stretch>
            <a:fillRect l="-4000" r="-4000"/>
          </a:stretch>
        </a:blipFill>
      </dgm:spPr>
    </dgm:pt>
    <dgm:pt modelId="{E97A966C-ADE1-481C-9602-29D743F1F5D5}" type="pres">
      <dgm:prSet presAssocID="{574467BF-CB95-4D99-A5FA-460B08A3B1CD}" presName="text_4" presStyleLbl="node1" presStyleIdx="3" presStyleCnt="5" custScaleY="1353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25BE06-63B3-417D-8D1F-AE7788C8D10B}" type="pres">
      <dgm:prSet presAssocID="{574467BF-CB95-4D99-A5FA-460B08A3B1CD}" presName="accent_4" presStyleCnt="0"/>
      <dgm:spPr/>
    </dgm:pt>
    <dgm:pt modelId="{AA2029A9-878F-42BF-A694-5944B1AD983E}" type="pres">
      <dgm:prSet presAssocID="{574467BF-CB95-4D99-A5FA-460B08A3B1CD}" presName="accentRepeatNode" presStyleLbl="solidFgAcc1" presStyleIdx="3" presStyleCnt="5"/>
      <dgm:spPr>
        <a:blipFill rotWithShape="0">
          <a:blip xmlns:r="http://schemas.openxmlformats.org/officeDocument/2006/relationships" r:embed="rId1"/>
          <a:srcRect/>
          <a:stretch>
            <a:fillRect l="-4000" r="-4000"/>
          </a:stretch>
        </a:blipFill>
      </dgm:spPr>
    </dgm:pt>
    <dgm:pt modelId="{A75E9348-9280-4796-BDCC-B84F04B5A654}" type="pres">
      <dgm:prSet presAssocID="{9F5EE445-7A33-4127-8BC1-059962E1C614}" presName="text_5" presStyleLbl="node1" presStyleIdx="4" presStyleCnt="5" custScaleY="1353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EEC0C6-EE50-4B2B-A384-D5DAA61F2CD8}" type="pres">
      <dgm:prSet presAssocID="{9F5EE445-7A33-4127-8BC1-059962E1C614}" presName="accent_5" presStyleCnt="0"/>
      <dgm:spPr/>
    </dgm:pt>
    <dgm:pt modelId="{0589A8B4-BF53-4D85-9C3C-5A5EA39FC1AC}" type="pres">
      <dgm:prSet presAssocID="{9F5EE445-7A33-4127-8BC1-059962E1C614}" presName="accentRepeatNode" presStyleLbl="solidFgAcc1" presStyleIdx="4" presStyleCnt="5"/>
      <dgm:spPr>
        <a:blipFill rotWithShape="0">
          <a:blip xmlns:r="http://schemas.openxmlformats.org/officeDocument/2006/relationships" r:embed="rId1"/>
          <a:srcRect/>
          <a:stretch>
            <a:fillRect l="-4000" r="-4000"/>
          </a:stretch>
        </a:blipFill>
      </dgm:spPr>
    </dgm:pt>
  </dgm:ptLst>
  <dgm:cxnLst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BAD4A83F-B957-40AA-B010-2259AF131FBB}" type="presOf" srcId="{9F5EE445-7A33-4127-8BC1-059962E1C614}" destId="{A75E9348-9280-4796-BDCC-B84F04B5A654}" srcOrd="0" destOrd="0" presId="urn:microsoft.com/office/officeart/2008/layout/VerticalCurvedList"/>
    <dgm:cxn modelId="{59BCDC85-CEE0-4294-9FB0-6B609471D905}" type="presOf" srcId="{574467BF-CB95-4D99-A5FA-460B08A3B1CD}" destId="{E97A966C-ADE1-481C-9602-29D743F1F5D5}" srcOrd="0" destOrd="0" presId="urn:microsoft.com/office/officeart/2008/layout/VerticalCurvedList"/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4C67BFCF-DF16-4FDF-B4C8-8AE80FFCF06F}" srcId="{BD77BD33-EC30-46AC-BD24-401E734F8176}" destId="{9F5EE445-7A33-4127-8BC1-059962E1C614}" srcOrd="4" destOrd="0" parTransId="{475F9FE2-DE50-4ED5-94D7-25AAC6560F43}" sibTransId="{F0BBC386-8CAE-4059-9B98-893DE28D7BE6}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30A8916B-4F0E-4CFD-BBDB-2B015C36E62E}" srcId="{BD77BD33-EC30-46AC-BD24-401E734F8176}" destId="{574467BF-CB95-4D99-A5FA-460B08A3B1CD}" srcOrd="3" destOrd="0" parTransId="{0F061BA2-5564-42A8-83BD-2FAEFB9E7F8C}" sibTransId="{583EE810-A9FA-4532-AC5C-F17662F9099C}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  <dgm:cxn modelId="{C6DCAC9D-4B18-405F-A389-72B125D12799}" type="presParOf" srcId="{0B7B7FCB-7340-4C8C-9CEC-44D83247E09F}" destId="{E97A966C-ADE1-481C-9602-29D743F1F5D5}" srcOrd="7" destOrd="0" presId="urn:microsoft.com/office/officeart/2008/layout/VerticalCurvedList"/>
    <dgm:cxn modelId="{0D6C2F8F-8724-4805-9FDC-89C02C7B9100}" type="presParOf" srcId="{0B7B7FCB-7340-4C8C-9CEC-44D83247E09F}" destId="{9E25BE06-63B3-417D-8D1F-AE7788C8D10B}" srcOrd="8" destOrd="0" presId="urn:microsoft.com/office/officeart/2008/layout/VerticalCurvedList"/>
    <dgm:cxn modelId="{29B03BE2-DC72-4FD3-BDDA-087524F92E93}" type="presParOf" srcId="{9E25BE06-63B3-417D-8D1F-AE7788C8D10B}" destId="{AA2029A9-878F-42BF-A694-5944B1AD983E}" srcOrd="0" destOrd="0" presId="urn:microsoft.com/office/officeart/2008/layout/VerticalCurvedList"/>
    <dgm:cxn modelId="{DCD04459-4A98-483D-B10A-E61E87A416CF}" type="presParOf" srcId="{0B7B7FCB-7340-4C8C-9CEC-44D83247E09F}" destId="{A75E9348-9280-4796-BDCC-B84F04B5A654}" srcOrd="9" destOrd="0" presId="urn:microsoft.com/office/officeart/2008/layout/VerticalCurvedList"/>
    <dgm:cxn modelId="{21EA59D5-F144-45AD-A2A3-427892853732}" type="presParOf" srcId="{0B7B7FCB-7340-4C8C-9CEC-44D83247E09F}" destId="{A3EEC0C6-EE50-4B2B-A384-D5DAA61F2CD8}" srcOrd="10" destOrd="0" presId="urn:microsoft.com/office/officeart/2008/layout/VerticalCurvedList"/>
    <dgm:cxn modelId="{2ECFC1B1-5399-416D-BE72-73A6533DDC7B}" type="presParOf" srcId="{A3EEC0C6-EE50-4B2B-A384-D5DAA61F2CD8}" destId="{0589A8B4-BF53-4D85-9C3C-5A5EA39FC1A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B060D1-6A21-4704-B64E-35A2AD1354B2}" type="doc">
      <dgm:prSet loTypeId="urn:microsoft.com/office/officeart/2005/8/layout/hierarchy3" loCatId="hierarchy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37E2699E-006F-47C8-A685-555F787B3985}">
      <dgm:prSet phldrT="[Текст]" custT="1"/>
      <dgm:spPr>
        <a:solidFill>
          <a:srgbClr val="7030A0"/>
        </a:solidFill>
        <a:ln w="28575"/>
      </dgm:spPr>
      <dgm:t>
        <a:bodyPr/>
        <a:lstStyle/>
        <a:p>
          <a:r>
            <a:rPr lang="uk-UA" sz="3200" b="1" i="1" dirty="0">
              <a:solidFill>
                <a:schemeClr val="bg1"/>
              </a:solidFill>
            </a:rPr>
            <a:t>Про нас</a:t>
          </a:r>
        </a:p>
      </dgm:t>
    </dgm:pt>
    <dgm:pt modelId="{0AFC0559-A9E3-4285-958E-C0BA37DE416D}" type="parTrans" cxnId="{5CA428B5-67EC-41D4-8C5A-2C1AF12C2492}">
      <dgm:prSet/>
      <dgm:spPr/>
      <dgm:t>
        <a:bodyPr/>
        <a:lstStyle/>
        <a:p>
          <a:endParaRPr lang="uk-UA" i="1"/>
        </a:p>
      </dgm:t>
    </dgm:pt>
    <dgm:pt modelId="{01C2C0FB-94AF-4CE9-8C30-72D8C83A3DDD}" type="sibTrans" cxnId="{5CA428B5-67EC-41D4-8C5A-2C1AF12C2492}">
      <dgm:prSet/>
      <dgm:spPr/>
      <dgm:t>
        <a:bodyPr/>
        <a:lstStyle/>
        <a:p>
          <a:endParaRPr lang="uk-UA" i="1"/>
        </a:p>
      </dgm:t>
    </dgm:pt>
    <dgm:pt modelId="{74772AE7-9C53-4138-B9F6-83CA17C92653}">
      <dgm:prSet phldrT="[Текст]"/>
      <dgm:spPr>
        <a:solidFill>
          <a:srgbClr val="008000">
            <a:alpha val="90000"/>
          </a:srgbClr>
        </a:solidFill>
        <a:ln w="28575">
          <a:noFill/>
        </a:ln>
      </dgm:spPr>
      <dgm:t>
        <a:bodyPr/>
        <a:lstStyle/>
        <a:p>
          <a:r>
            <a:rPr lang="uk-UA" i="1" dirty="0">
              <a:solidFill>
                <a:schemeClr val="bg1"/>
              </a:solidFill>
            </a:rPr>
            <a:t>Історія класу</a:t>
          </a:r>
        </a:p>
      </dgm:t>
    </dgm:pt>
    <dgm:pt modelId="{DFD74336-209A-466E-99BD-5B6DD6ED78D6}" type="parTrans" cxnId="{1A6E6362-CAFC-4B86-B88C-7148A72E79D4}">
      <dgm:prSet/>
      <dgm:spPr>
        <a:ln w="28575"/>
      </dgm:spPr>
      <dgm:t>
        <a:bodyPr/>
        <a:lstStyle/>
        <a:p>
          <a:endParaRPr lang="uk-UA" i="1"/>
        </a:p>
      </dgm:t>
    </dgm:pt>
    <dgm:pt modelId="{3C03C397-3FF2-4585-B6AE-66178C73E9AC}" type="sibTrans" cxnId="{1A6E6362-CAFC-4B86-B88C-7148A72E79D4}">
      <dgm:prSet/>
      <dgm:spPr/>
      <dgm:t>
        <a:bodyPr/>
        <a:lstStyle/>
        <a:p>
          <a:endParaRPr lang="uk-UA" i="1"/>
        </a:p>
      </dgm:t>
    </dgm:pt>
    <dgm:pt modelId="{B9BB0D98-6435-4786-818C-A2E02E04445A}">
      <dgm:prSet phldrT="[Текст]"/>
      <dgm:spPr>
        <a:solidFill>
          <a:srgbClr val="008000">
            <a:alpha val="90000"/>
          </a:srgbClr>
        </a:solidFill>
        <a:ln w="28575">
          <a:noFill/>
        </a:ln>
      </dgm:spPr>
      <dgm:t>
        <a:bodyPr/>
        <a:lstStyle/>
        <a:p>
          <a:r>
            <a:rPr lang="uk-UA" i="1" dirty="0">
              <a:solidFill>
                <a:schemeClr val="bg1"/>
              </a:solidFill>
            </a:rPr>
            <a:t>Фотогалерея</a:t>
          </a:r>
        </a:p>
      </dgm:t>
    </dgm:pt>
    <dgm:pt modelId="{0F1461E9-00C2-40A6-AB09-4CEC2652501C}" type="parTrans" cxnId="{7E1C32F1-815A-49F7-8FBC-0F478B423599}">
      <dgm:prSet/>
      <dgm:spPr>
        <a:ln w="28575"/>
      </dgm:spPr>
      <dgm:t>
        <a:bodyPr/>
        <a:lstStyle/>
        <a:p>
          <a:endParaRPr lang="uk-UA" i="1"/>
        </a:p>
      </dgm:t>
    </dgm:pt>
    <dgm:pt modelId="{F14BF75B-440E-4EF3-B754-44339E27AE0A}" type="sibTrans" cxnId="{7E1C32F1-815A-49F7-8FBC-0F478B423599}">
      <dgm:prSet/>
      <dgm:spPr/>
      <dgm:t>
        <a:bodyPr/>
        <a:lstStyle/>
        <a:p>
          <a:endParaRPr lang="uk-UA" i="1"/>
        </a:p>
      </dgm:t>
    </dgm:pt>
    <dgm:pt modelId="{97886570-BD17-423D-B8D1-7003E91FF010}">
      <dgm:prSet phldrT="[Текст]" custT="1"/>
      <dgm:spPr>
        <a:solidFill>
          <a:srgbClr val="7030A0"/>
        </a:solidFill>
        <a:ln w="28575"/>
      </dgm:spPr>
      <dgm:t>
        <a:bodyPr/>
        <a:lstStyle/>
        <a:p>
          <a:r>
            <a:rPr lang="uk-UA" sz="3200" b="1" i="1" dirty="0">
              <a:solidFill>
                <a:schemeClr val="bg1"/>
              </a:solidFill>
            </a:rPr>
            <a:t>Навчання</a:t>
          </a:r>
        </a:p>
      </dgm:t>
    </dgm:pt>
    <dgm:pt modelId="{3C6B15CE-4E14-4852-AEFB-8F8BDEE378E5}" type="parTrans" cxnId="{B866A8EC-82AC-44E2-9490-C8CA12BE1853}">
      <dgm:prSet/>
      <dgm:spPr/>
      <dgm:t>
        <a:bodyPr/>
        <a:lstStyle/>
        <a:p>
          <a:endParaRPr lang="uk-UA" i="1"/>
        </a:p>
      </dgm:t>
    </dgm:pt>
    <dgm:pt modelId="{F8A73684-DAB5-4ABE-99EE-7D99CAB3090F}" type="sibTrans" cxnId="{B866A8EC-82AC-44E2-9490-C8CA12BE1853}">
      <dgm:prSet/>
      <dgm:spPr/>
      <dgm:t>
        <a:bodyPr/>
        <a:lstStyle/>
        <a:p>
          <a:endParaRPr lang="uk-UA" i="1"/>
        </a:p>
      </dgm:t>
    </dgm:pt>
    <dgm:pt modelId="{73F15D8A-75B4-45FB-84D9-6F77E60FF4BC}">
      <dgm:prSet phldrT="[Текст]"/>
      <dgm:spPr>
        <a:solidFill>
          <a:srgbClr val="008000">
            <a:alpha val="90000"/>
          </a:srgbClr>
        </a:solidFill>
        <a:ln w="28575">
          <a:noFill/>
        </a:ln>
      </dgm:spPr>
      <dgm:t>
        <a:bodyPr/>
        <a:lstStyle/>
        <a:p>
          <a:r>
            <a:rPr lang="uk-UA" i="1" dirty="0">
              <a:solidFill>
                <a:schemeClr val="bg1"/>
              </a:solidFill>
            </a:rPr>
            <a:t>Предмети</a:t>
          </a:r>
        </a:p>
      </dgm:t>
    </dgm:pt>
    <dgm:pt modelId="{6EA43BFD-89C9-4869-9B6A-9F8A3C8907CA}" type="parTrans" cxnId="{92B86E0E-0273-4C62-BB3F-D1C151E3FEF8}">
      <dgm:prSet/>
      <dgm:spPr>
        <a:ln w="28575"/>
      </dgm:spPr>
      <dgm:t>
        <a:bodyPr/>
        <a:lstStyle/>
        <a:p>
          <a:endParaRPr lang="uk-UA" i="1"/>
        </a:p>
      </dgm:t>
    </dgm:pt>
    <dgm:pt modelId="{B2FFA4EB-2C92-414B-96F0-0AB46887B332}" type="sibTrans" cxnId="{92B86E0E-0273-4C62-BB3F-D1C151E3FEF8}">
      <dgm:prSet/>
      <dgm:spPr/>
      <dgm:t>
        <a:bodyPr/>
        <a:lstStyle/>
        <a:p>
          <a:endParaRPr lang="uk-UA" i="1"/>
        </a:p>
      </dgm:t>
    </dgm:pt>
    <dgm:pt modelId="{BE5102D3-FF53-439A-B320-2BEB084FBB76}">
      <dgm:prSet phldrT="[Текст]"/>
      <dgm:spPr>
        <a:solidFill>
          <a:srgbClr val="008000">
            <a:alpha val="90000"/>
          </a:srgbClr>
        </a:solidFill>
        <a:ln w="28575">
          <a:noFill/>
        </a:ln>
      </dgm:spPr>
      <dgm:t>
        <a:bodyPr/>
        <a:lstStyle/>
        <a:p>
          <a:r>
            <a:rPr lang="uk-UA" i="1" dirty="0">
              <a:solidFill>
                <a:schemeClr val="bg1"/>
              </a:solidFill>
            </a:rPr>
            <a:t>Навчальні предмети</a:t>
          </a:r>
        </a:p>
      </dgm:t>
    </dgm:pt>
    <dgm:pt modelId="{74222C80-698D-4F46-8DBA-B23B8168E867}" type="parTrans" cxnId="{174D79D2-4450-4423-86ED-A14CB26DAC76}">
      <dgm:prSet/>
      <dgm:spPr>
        <a:ln w="28575"/>
      </dgm:spPr>
      <dgm:t>
        <a:bodyPr/>
        <a:lstStyle/>
        <a:p>
          <a:endParaRPr lang="uk-UA" i="1"/>
        </a:p>
      </dgm:t>
    </dgm:pt>
    <dgm:pt modelId="{BD7E4973-10F8-44EF-9F08-3C118714847A}" type="sibTrans" cxnId="{174D79D2-4450-4423-86ED-A14CB26DAC76}">
      <dgm:prSet/>
      <dgm:spPr/>
      <dgm:t>
        <a:bodyPr/>
        <a:lstStyle/>
        <a:p>
          <a:endParaRPr lang="uk-UA" i="1"/>
        </a:p>
      </dgm:t>
    </dgm:pt>
    <dgm:pt modelId="{185D2D37-1E77-4C4B-8886-52F25BB29ECF}">
      <dgm:prSet phldrT="[Текст]" custT="1"/>
      <dgm:spPr>
        <a:solidFill>
          <a:srgbClr val="7030A0"/>
        </a:solidFill>
        <a:ln w="28575"/>
      </dgm:spPr>
      <dgm:t>
        <a:bodyPr/>
        <a:lstStyle/>
        <a:p>
          <a:r>
            <a:rPr lang="uk-UA" sz="3200" b="1" i="1" dirty="0">
              <a:solidFill>
                <a:schemeClr val="bg1"/>
              </a:solidFill>
            </a:rPr>
            <a:t>Відпочинок</a:t>
          </a:r>
        </a:p>
      </dgm:t>
    </dgm:pt>
    <dgm:pt modelId="{7F3A4858-E705-494B-B412-E209823BFC65}" type="parTrans" cxnId="{BEABF1DD-1A9E-4C9B-81A5-B93F7D455556}">
      <dgm:prSet/>
      <dgm:spPr/>
      <dgm:t>
        <a:bodyPr/>
        <a:lstStyle/>
        <a:p>
          <a:endParaRPr lang="uk-UA"/>
        </a:p>
      </dgm:t>
    </dgm:pt>
    <dgm:pt modelId="{D7298D2B-A0BA-459C-BA2A-BDCF8E642D20}" type="sibTrans" cxnId="{BEABF1DD-1A9E-4C9B-81A5-B93F7D455556}">
      <dgm:prSet/>
      <dgm:spPr/>
      <dgm:t>
        <a:bodyPr/>
        <a:lstStyle/>
        <a:p>
          <a:endParaRPr lang="uk-UA"/>
        </a:p>
      </dgm:t>
    </dgm:pt>
    <dgm:pt modelId="{AA5A1A38-5FA3-44DC-A038-54A4A9CD6D7F}">
      <dgm:prSet phldrT="[Текст]"/>
      <dgm:spPr>
        <a:solidFill>
          <a:srgbClr val="008000">
            <a:alpha val="90000"/>
          </a:srgbClr>
        </a:solidFill>
        <a:ln w="28575">
          <a:noFill/>
        </a:ln>
      </dgm:spPr>
      <dgm:t>
        <a:bodyPr/>
        <a:lstStyle/>
        <a:p>
          <a:r>
            <a:rPr lang="uk-UA" i="1" dirty="0">
              <a:solidFill>
                <a:schemeClr val="bg1"/>
              </a:solidFill>
            </a:rPr>
            <a:t>Поетична творчість</a:t>
          </a:r>
        </a:p>
      </dgm:t>
    </dgm:pt>
    <dgm:pt modelId="{F99ED347-371A-4EB6-B046-2BDAE778D955}" type="parTrans" cxnId="{576D7A35-DE7C-44B1-93A7-8CCFE681AE54}">
      <dgm:prSet/>
      <dgm:spPr>
        <a:ln w="28575"/>
      </dgm:spPr>
      <dgm:t>
        <a:bodyPr/>
        <a:lstStyle/>
        <a:p>
          <a:endParaRPr lang="uk-UA" i="1"/>
        </a:p>
      </dgm:t>
    </dgm:pt>
    <dgm:pt modelId="{B94B8493-8C8D-4D6E-B979-58DF48481651}" type="sibTrans" cxnId="{576D7A35-DE7C-44B1-93A7-8CCFE681AE54}">
      <dgm:prSet/>
      <dgm:spPr/>
      <dgm:t>
        <a:bodyPr/>
        <a:lstStyle/>
        <a:p>
          <a:endParaRPr lang="uk-UA"/>
        </a:p>
      </dgm:t>
    </dgm:pt>
    <dgm:pt modelId="{6B3BA64E-CF8E-465C-9B79-BEF307D41502}">
      <dgm:prSet phldrT="[Текст]"/>
      <dgm:spPr>
        <a:solidFill>
          <a:srgbClr val="008000">
            <a:alpha val="90000"/>
          </a:srgbClr>
        </a:solidFill>
        <a:ln w="28575">
          <a:noFill/>
        </a:ln>
      </dgm:spPr>
      <dgm:t>
        <a:bodyPr/>
        <a:lstStyle/>
        <a:p>
          <a:r>
            <a:rPr lang="uk-UA" i="1" dirty="0">
              <a:solidFill>
                <a:schemeClr val="bg1"/>
              </a:solidFill>
            </a:rPr>
            <a:t>Наші свята</a:t>
          </a:r>
        </a:p>
      </dgm:t>
    </dgm:pt>
    <dgm:pt modelId="{FE5557E9-607C-446A-B937-7A6820CDE68C}" type="parTrans" cxnId="{A508839E-90B3-4E8A-870E-CA6A4EFD6EB8}">
      <dgm:prSet/>
      <dgm:spPr>
        <a:ln w="28575"/>
      </dgm:spPr>
      <dgm:t>
        <a:bodyPr/>
        <a:lstStyle/>
        <a:p>
          <a:endParaRPr lang="uk-UA" i="1"/>
        </a:p>
      </dgm:t>
    </dgm:pt>
    <dgm:pt modelId="{68C2486B-212A-44F2-9421-8D27B2BA88C8}" type="sibTrans" cxnId="{A508839E-90B3-4E8A-870E-CA6A4EFD6EB8}">
      <dgm:prSet/>
      <dgm:spPr/>
      <dgm:t>
        <a:bodyPr/>
        <a:lstStyle/>
        <a:p>
          <a:endParaRPr lang="uk-UA"/>
        </a:p>
      </dgm:t>
    </dgm:pt>
    <dgm:pt modelId="{9B2A8178-784E-4E87-8E13-7D376CCEBA65}">
      <dgm:prSet phldrT="[Текст]"/>
      <dgm:spPr>
        <a:solidFill>
          <a:srgbClr val="008000">
            <a:alpha val="90000"/>
          </a:srgbClr>
        </a:solidFill>
        <a:ln w="28575">
          <a:noFill/>
        </a:ln>
      </dgm:spPr>
      <dgm:t>
        <a:bodyPr/>
        <a:lstStyle/>
        <a:p>
          <a:r>
            <a:rPr lang="uk-UA" i="1" dirty="0">
              <a:solidFill>
                <a:schemeClr val="bg1"/>
              </a:solidFill>
            </a:rPr>
            <a:t>Походи та екскурсії</a:t>
          </a:r>
        </a:p>
      </dgm:t>
    </dgm:pt>
    <dgm:pt modelId="{C4727CD1-0EB2-4A39-A2B1-35EBAF2D3353}" type="parTrans" cxnId="{355706AF-A522-4AE2-AAD9-CEBDA00A1AEC}">
      <dgm:prSet/>
      <dgm:spPr>
        <a:ln w="28575"/>
      </dgm:spPr>
      <dgm:t>
        <a:bodyPr/>
        <a:lstStyle/>
        <a:p>
          <a:endParaRPr lang="uk-UA" i="1"/>
        </a:p>
      </dgm:t>
    </dgm:pt>
    <dgm:pt modelId="{4F09747D-339D-4884-8ACB-86196E305A63}" type="sibTrans" cxnId="{355706AF-A522-4AE2-AAD9-CEBDA00A1AEC}">
      <dgm:prSet/>
      <dgm:spPr/>
      <dgm:t>
        <a:bodyPr/>
        <a:lstStyle/>
        <a:p>
          <a:endParaRPr lang="uk-UA"/>
        </a:p>
      </dgm:t>
    </dgm:pt>
    <dgm:pt modelId="{B9824475-60F9-44A4-8201-A846A5B30F80}">
      <dgm:prSet phldrT="[Текст]"/>
      <dgm:spPr>
        <a:solidFill>
          <a:srgbClr val="008000">
            <a:alpha val="90000"/>
          </a:srgbClr>
        </a:solidFill>
        <a:ln w="28575">
          <a:noFill/>
        </a:ln>
      </dgm:spPr>
      <dgm:t>
        <a:bodyPr/>
        <a:lstStyle/>
        <a:p>
          <a:r>
            <a:rPr lang="uk-UA" i="1" dirty="0">
              <a:solidFill>
                <a:schemeClr val="bg1"/>
              </a:solidFill>
            </a:rPr>
            <a:t>Розклад уроків</a:t>
          </a:r>
        </a:p>
      </dgm:t>
    </dgm:pt>
    <dgm:pt modelId="{06A9C144-3FAF-4138-9A72-0834C6F18960}" type="parTrans" cxnId="{1233BF19-8D01-4BC3-A897-E316FA8DCD90}">
      <dgm:prSet/>
      <dgm:spPr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gm:spPr>
      <dgm:t>
        <a:bodyPr/>
        <a:lstStyle/>
        <a:p>
          <a:endParaRPr lang="uk-UA" i="1"/>
        </a:p>
      </dgm:t>
    </dgm:pt>
    <dgm:pt modelId="{B990A1C1-8087-4665-8112-1E1DC7216440}" type="sibTrans" cxnId="{1233BF19-8D01-4BC3-A897-E316FA8DCD90}">
      <dgm:prSet/>
      <dgm:spPr/>
      <dgm:t>
        <a:bodyPr/>
        <a:lstStyle/>
        <a:p>
          <a:endParaRPr lang="uk-UA"/>
        </a:p>
      </dgm:t>
    </dgm:pt>
    <dgm:pt modelId="{1E322D3F-BEC6-496E-830B-AEF156A30FBF}">
      <dgm:prSet phldrT="[Текст]"/>
      <dgm:spPr>
        <a:solidFill>
          <a:srgbClr val="008000">
            <a:alpha val="90000"/>
          </a:srgbClr>
        </a:solidFill>
        <a:ln w="28575">
          <a:noFill/>
        </a:ln>
      </dgm:spPr>
      <dgm:t>
        <a:bodyPr/>
        <a:lstStyle/>
        <a:p>
          <a:r>
            <a:rPr lang="uk-UA" i="1" dirty="0">
              <a:solidFill>
                <a:schemeClr val="bg1"/>
              </a:solidFill>
            </a:rPr>
            <a:t>Спортивні досягнення</a:t>
          </a:r>
        </a:p>
      </dgm:t>
    </dgm:pt>
    <dgm:pt modelId="{4819DEAC-49D3-41BB-B280-4A5038CCA289}" type="parTrans" cxnId="{54F881DE-57B3-4A8B-B927-FB47879CFAEE}">
      <dgm:prSet/>
      <dgm:spPr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gm:spPr>
      <dgm:t>
        <a:bodyPr/>
        <a:lstStyle/>
        <a:p>
          <a:endParaRPr lang="uk-UA" i="1"/>
        </a:p>
      </dgm:t>
    </dgm:pt>
    <dgm:pt modelId="{B8845A15-C59A-4FEF-BCD7-67637119D7E9}" type="sibTrans" cxnId="{54F881DE-57B3-4A8B-B927-FB47879CFAEE}">
      <dgm:prSet/>
      <dgm:spPr/>
      <dgm:t>
        <a:bodyPr/>
        <a:lstStyle/>
        <a:p>
          <a:endParaRPr lang="uk-UA"/>
        </a:p>
      </dgm:t>
    </dgm:pt>
    <dgm:pt modelId="{D98A275F-32A4-4B4D-BFC2-03A5E67C12E1}" type="pres">
      <dgm:prSet presAssocID="{01B060D1-6A21-4704-B64E-35A2AD1354B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BC5BE68-8B12-47E2-A78A-AEBA048274C4}" type="pres">
      <dgm:prSet presAssocID="{37E2699E-006F-47C8-A685-555F787B3985}" presName="root" presStyleCnt="0"/>
      <dgm:spPr/>
    </dgm:pt>
    <dgm:pt modelId="{F80766DC-C32D-43A9-AD28-C4F5EF03469C}" type="pres">
      <dgm:prSet presAssocID="{37E2699E-006F-47C8-A685-555F787B3985}" presName="rootComposite" presStyleCnt="0"/>
      <dgm:spPr/>
    </dgm:pt>
    <dgm:pt modelId="{1BF27E79-D860-45DB-88C0-CADA087A767E}" type="pres">
      <dgm:prSet presAssocID="{37E2699E-006F-47C8-A685-555F787B3985}" presName="rootText" presStyleLbl="node1" presStyleIdx="0" presStyleCnt="3" custScaleX="490020" custScaleY="115982"/>
      <dgm:spPr/>
      <dgm:t>
        <a:bodyPr/>
        <a:lstStyle/>
        <a:p>
          <a:endParaRPr lang="ru-RU"/>
        </a:p>
      </dgm:t>
    </dgm:pt>
    <dgm:pt modelId="{CF4F6211-E88A-4CBD-931E-84CB54C69E01}" type="pres">
      <dgm:prSet presAssocID="{37E2699E-006F-47C8-A685-555F787B3985}" presName="rootConnector" presStyleLbl="node1" presStyleIdx="0" presStyleCnt="3"/>
      <dgm:spPr/>
      <dgm:t>
        <a:bodyPr/>
        <a:lstStyle/>
        <a:p>
          <a:endParaRPr lang="ru-RU"/>
        </a:p>
      </dgm:t>
    </dgm:pt>
    <dgm:pt modelId="{D3C25394-49F0-4C04-8D57-7DE02C9F961B}" type="pres">
      <dgm:prSet presAssocID="{37E2699E-006F-47C8-A685-555F787B3985}" presName="childShape" presStyleCnt="0"/>
      <dgm:spPr/>
    </dgm:pt>
    <dgm:pt modelId="{2094169B-2E2C-4665-8E24-DE145E7D2F82}" type="pres">
      <dgm:prSet presAssocID="{DFD74336-209A-466E-99BD-5B6DD6ED78D6}" presName="Name13" presStyleLbl="parChTrans1D2" presStyleIdx="0" presStyleCnt="9" custSzX="548378"/>
      <dgm:spPr/>
      <dgm:t>
        <a:bodyPr/>
        <a:lstStyle/>
        <a:p>
          <a:endParaRPr lang="ru-RU"/>
        </a:p>
      </dgm:t>
    </dgm:pt>
    <dgm:pt modelId="{FC7004C5-07FE-40D5-B06B-4DDA3F35BEAE}" type="pres">
      <dgm:prSet presAssocID="{74772AE7-9C53-4138-B9F6-83CA17C92653}" presName="childText" presStyleLbl="bgAcc1" presStyleIdx="0" presStyleCnt="9" custScaleX="475226" custScaleY="2297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0D007A-E220-48B9-8DFE-99DA5BF95556}" type="pres">
      <dgm:prSet presAssocID="{0F1461E9-00C2-40A6-AB09-4CEC2652501C}" presName="Name13" presStyleLbl="parChTrans1D2" presStyleIdx="1" presStyleCnt="9" custSzX="548378"/>
      <dgm:spPr/>
      <dgm:t>
        <a:bodyPr/>
        <a:lstStyle/>
        <a:p>
          <a:endParaRPr lang="ru-RU"/>
        </a:p>
      </dgm:t>
    </dgm:pt>
    <dgm:pt modelId="{4F317127-F31A-4365-B3C2-4EEDD0778BD1}" type="pres">
      <dgm:prSet presAssocID="{B9BB0D98-6435-4786-818C-A2E02E04445A}" presName="childText" presStyleLbl="bgAcc1" presStyleIdx="1" presStyleCnt="9" custScaleX="475226" custScaleY="2020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11CBD2-8685-4631-8E2D-CAD6CDDB906D}" type="pres">
      <dgm:prSet presAssocID="{97886570-BD17-423D-B8D1-7003E91FF010}" presName="root" presStyleCnt="0"/>
      <dgm:spPr/>
    </dgm:pt>
    <dgm:pt modelId="{E64A5A28-B5A9-4DCC-B922-D447BCF82338}" type="pres">
      <dgm:prSet presAssocID="{97886570-BD17-423D-B8D1-7003E91FF010}" presName="rootComposite" presStyleCnt="0"/>
      <dgm:spPr/>
    </dgm:pt>
    <dgm:pt modelId="{7B58425A-EEE2-4898-917A-96C2B82E4003}" type="pres">
      <dgm:prSet presAssocID="{97886570-BD17-423D-B8D1-7003E91FF010}" presName="rootText" presStyleLbl="node1" presStyleIdx="1" presStyleCnt="3" custScaleX="490020" custScaleY="115982"/>
      <dgm:spPr/>
      <dgm:t>
        <a:bodyPr/>
        <a:lstStyle/>
        <a:p>
          <a:endParaRPr lang="ru-RU"/>
        </a:p>
      </dgm:t>
    </dgm:pt>
    <dgm:pt modelId="{A44BEB63-C452-4D25-BEBF-BB5A6DEC5F51}" type="pres">
      <dgm:prSet presAssocID="{97886570-BD17-423D-B8D1-7003E91FF010}" presName="rootConnector" presStyleLbl="node1" presStyleIdx="1" presStyleCnt="3"/>
      <dgm:spPr/>
      <dgm:t>
        <a:bodyPr/>
        <a:lstStyle/>
        <a:p>
          <a:endParaRPr lang="ru-RU"/>
        </a:p>
      </dgm:t>
    </dgm:pt>
    <dgm:pt modelId="{B91D3137-B6CE-45E7-A423-F66E245CA9ED}" type="pres">
      <dgm:prSet presAssocID="{97886570-BD17-423D-B8D1-7003E91FF010}" presName="childShape" presStyleCnt="0"/>
      <dgm:spPr/>
    </dgm:pt>
    <dgm:pt modelId="{31BCB4F8-59A4-4358-A885-7479DC412C86}" type="pres">
      <dgm:prSet presAssocID="{6EA43BFD-89C9-4869-9B6A-9F8A3C8907CA}" presName="Name13" presStyleLbl="parChTrans1D2" presStyleIdx="2" presStyleCnt="9" custSzX="548378"/>
      <dgm:spPr/>
      <dgm:t>
        <a:bodyPr/>
        <a:lstStyle/>
        <a:p>
          <a:endParaRPr lang="ru-RU"/>
        </a:p>
      </dgm:t>
    </dgm:pt>
    <dgm:pt modelId="{1146AE67-7CF8-4BF5-891C-16417FD52F4E}" type="pres">
      <dgm:prSet presAssocID="{73F15D8A-75B4-45FB-84D9-6F77E60FF4BC}" presName="childText" presStyleLbl="bgAcc1" presStyleIdx="2" presStyleCnt="9" custScaleX="475226" custScaleY="1771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75A20B-2327-475B-8D29-D3A3D428CAE4}" type="pres">
      <dgm:prSet presAssocID="{74222C80-698D-4F46-8DBA-B23B8168E867}" presName="Name13" presStyleLbl="parChTrans1D2" presStyleIdx="3" presStyleCnt="9" custSzX="548378"/>
      <dgm:spPr/>
      <dgm:t>
        <a:bodyPr/>
        <a:lstStyle/>
        <a:p>
          <a:endParaRPr lang="ru-RU"/>
        </a:p>
      </dgm:t>
    </dgm:pt>
    <dgm:pt modelId="{D7D74754-0E4D-4CDC-903B-564D3327B06B}" type="pres">
      <dgm:prSet presAssocID="{BE5102D3-FF53-439A-B320-2BEB084FBB76}" presName="childText" presStyleLbl="bgAcc1" presStyleIdx="3" presStyleCnt="9" custScaleX="475226" custScaleY="1771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8899D8-FBB5-4210-AC5D-F35F33DE2604}" type="pres">
      <dgm:prSet presAssocID="{06A9C144-3FAF-4138-9A72-0834C6F18960}" presName="Name13" presStyleLbl="parChTrans1D2" presStyleIdx="4" presStyleCnt="9" custSzX="548378"/>
      <dgm:spPr>
        <a:xfrm>
          <a:off x="4449060" y="1056074"/>
          <a:ext cx="385638" cy="20374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7472"/>
              </a:lnTo>
              <a:lnTo>
                <a:pt x="385638" y="2037472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CA2E4CF8-E5C4-4B2E-888A-F69ED38A0C12}" type="pres">
      <dgm:prSet presAssocID="{B9824475-60F9-44A4-8201-A846A5B30F80}" presName="childText" presStyleLbl="bgAcc1" presStyleIdx="4" presStyleCnt="9" custScaleX="475226" custScaleY="1771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8BB29D-9EA6-4D6A-86BD-42A0454EA19C}" type="pres">
      <dgm:prSet presAssocID="{185D2D37-1E77-4C4B-8886-52F25BB29ECF}" presName="root" presStyleCnt="0"/>
      <dgm:spPr/>
    </dgm:pt>
    <dgm:pt modelId="{ABE10FFF-9872-4B39-A4B0-72F66F7E9CAD}" type="pres">
      <dgm:prSet presAssocID="{185D2D37-1E77-4C4B-8886-52F25BB29ECF}" presName="rootComposite" presStyleCnt="0"/>
      <dgm:spPr/>
    </dgm:pt>
    <dgm:pt modelId="{85DB79EE-53B9-461B-A817-D98CDF7E65E8}" type="pres">
      <dgm:prSet presAssocID="{185D2D37-1E77-4C4B-8886-52F25BB29ECF}" presName="rootText" presStyleLbl="node1" presStyleIdx="2" presStyleCnt="3" custScaleX="490020" custScaleY="115982"/>
      <dgm:spPr/>
      <dgm:t>
        <a:bodyPr/>
        <a:lstStyle/>
        <a:p>
          <a:endParaRPr lang="ru-RU"/>
        </a:p>
      </dgm:t>
    </dgm:pt>
    <dgm:pt modelId="{8E60A6BC-0FDB-4F9B-9B23-EB9650FD8C73}" type="pres">
      <dgm:prSet presAssocID="{185D2D37-1E77-4C4B-8886-52F25BB29ECF}" presName="rootConnector" presStyleLbl="node1" presStyleIdx="2" presStyleCnt="3"/>
      <dgm:spPr/>
      <dgm:t>
        <a:bodyPr/>
        <a:lstStyle/>
        <a:p>
          <a:endParaRPr lang="ru-RU"/>
        </a:p>
      </dgm:t>
    </dgm:pt>
    <dgm:pt modelId="{96F54786-CCF3-4774-B908-F765A31B7857}" type="pres">
      <dgm:prSet presAssocID="{185D2D37-1E77-4C4B-8886-52F25BB29ECF}" presName="childShape" presStyleCnt="0"/>
      <dgm:spPr/>
    </dgm:pt>
    <dgm:pt modelId="{86D859DD-5D83-4F63-A4E2-18B8A17D328D}" type="pres">
      <dgm:prSet presAssocID="{F99ED347-371A-4EB6-B046-2BDAE778D955}" presName="Name13" presStyleLbl="parChTrans1D2" presStyleIdx="5" presStyleCnt="9" custSzX="548378"/>
      <dgm:spPr/>
      <dgm:t>
        <a:bodyPr/>
        <a:lstStyle/>
        <a:p>
          <a:endParaRPr lang="ru-RU"/>
        </a:p>
      </dgm:t>
    </dgm:pt>
    <dgm:pt modelId="{DEA86F0D-F5A6-4412-B580-EC3FC18F541D}" type="pres">
      <dgm:prSet presAssocID="{AA5A1A38-5FA3-44DC-A038-54A4A9CD6D7F}" presName="childText" presStyleLbl="bgAcc1" presStyleIdx="5" presStyleCnt="9" custScaleX="475226" custScaleY="1771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B56BAC-717B-4981-B596-2DBE24A0733D}" type="pres">
      <dgm:prSet presAssocID="{FE5557E9-607C-446A-B937-7A6820CDE68C}" presName="Name13" presStyleLbl="parChTrans1D2" presStyleIdx="6" presStyleCnt="9" custSzX="548378"/>
      <dgm:spPr/>
      <dgm:t>
        <a:bodyPr/>
        <a:lstStyle/>
        <a:p>
          <a:endParaRPr lang="ru-RU"/>
        </a:p>
      </dgm:t>
    </dgm:pt>
    <dgm:pt modelId="{1500BF0C-7388-4A8D-BC0B-4C9F3F60A735}" type="pres">
      <dgm:prSet presAssocID="{6B3BA64E-CF8E-465C-9B79-BEF307D41502}" presName="childText" presStyleLbl="bgAcc1" presStyleIdx="6" presStyleCnt="9" custScaleX="475226" custScaleY="1387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D2EEFD-9C2A-4851-96A4-8D870BCEC52D}" type="pres">
      <dgm:prSet presAssocID="{C4727CD1-0EB2-4A39-A2B1-35EBAF2D3353}" presName="Name13" presStyleLbl="parChTrans1D2" presStyleIdx="7" presStyleCnt="9" custSzX="548378"/>
      <dgm:spPr/>
      <dgm:t>
        <a:bodyPr/>
        <a:lstStyle/>
        <a:p>
          <a:endParaRPr lang="ru-RU"/>
        </a:p>
      </dgm:t>
    </dgm:pt>
    <dgm:pt modelId="{429933E2-7AC5-48BA-AC64-8F255E1E0F4E}" type="pres">
      <dgm:prSet presAssocID="{9B2A8178-784E-4E87-8E13-7D376CCEBA65}" presName="childText" presStyleLbl="bgAcc1" presStyleIdx="7" presStyleCnt="9" custScaleX="475226" custScaleY="1771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A67749-DE47-463F-BE95-F3A60E93E0C6}" type="pres">
      <dgm:prSet presAssocID="{4819DEAC-49D3-41BB-B280-4A5038CCA289}" presName="Name13" presStyleLbl="parChTrans1D2" presStyleIdx="8" presStyleCnt="9" custSzX="548378"/>
      <dgm:spPr>
        <a:xfrm>
          <a:off x="8474188" y="453569"/>
          <a:ext cx="381337" cy="28011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1195"/>
              </a:lnTo>
              <a:lnTo>
                <a:pt x="381337" y="2801195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05FD1457-0293-48BD-82B5-8CF28436DBEE}" type="pres">
      <dgm:prSet presAssocID="{1E322D3F-BEC6-496E-830B-AEF156A30FBF}" presName="childText" presStyleLbl="bgAcc1" presStyleIdx="8" presStyleCnt="9" custScaleX="475226" custScaleY="1771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733DF3-6C20-43E8-ACAA-A4C436E28294}" type="presOf" srcId="{74772AE7-9C53-4138-B9F6-83CA17C92653}" destId="{FC7004C5-07FE-40D5-B06B-4DDA3F35BEAE}" srcOrd="0" destOrd="0" presId="urn:microsoft.com/office/officeart/2005/8/layout/hierarchy3"/>
    <dgm:cxn modelId="{84FC441C-9B74-4CB9-BEBC-BC83EC2A8C71}" type="presOf" srcId="{37E2699E-006F-47C8-A685-555F787B3985}" destId="{1BF27E79-D860-45DB-88C0-CADA087A767E}" srcOrd="0" destOrd="0" presId="urn:microsoft.com/office/officeart/2005/8/layout/hierarchy3"/>
    <dgm:cxn modelId="{355706AF-A522-4AE2-AAD9-CEBDA00A1AEC}" srcId="{185D2D37-1E77-4C4B-8886-52F25BB29ECF}" destId="{9B2A8178-784E-4E87-8E13-7D376CCEBA65}" srcOrd="2" destOrd="0" parTransId="{C4727CD1-0EB2-4A39-A2B1-35EBAF2D3353}" sibTransId="{4F09747D-339D-4884-8ACB-86196E305A63}"/>
    <dgm:cxn modelId="{911A2625-F32A-41C4-B665-C2D9BF749297}" type="presOf" srcId="{BE5102D3-FF53-439A-B320-2BEB084FBB76}" destId="{D7D74754-0E4D-4CDC-903B-564D3327B06B}" srcOrd="0" destOrd="0" presId="urn:microsoft.com/office/officeart/2005/8/layout/hierarchy3"/>
    <dgm:cxn modelId="{47A97D58-2948-4D39-9C53-F04330F443A8}" type="presOf" srcId="{4819DEAC-49D3-41BB-B280-4A5038CCA289}" destId="{55A67749-DE47-463F-BE95-F3A60E93E0C6}" srcOrd="0" destOrd="0" presId="urn:microsoft.com/office/officeart/2005/8/layout/hierarchy3"/>
    <dgm:cxn modelId="{74442667-8C5E-42CD-BB54-59E67CDCE7D5}" type="presOf" srcId="{F99ED347-371A-4EB6-B046-2BDAE778D955}" destId="{86D859DD-5D83-4F63-A4E2-18B8A17D328D}" srcOrd="0" destOrd="0" presId="urn:microsoft.com/office/officeart/2005/8/layout/hierarchy3"/>
    <dgm:cxn modelId="{1489C1DD-1D7E-49B5-A9CB-CF98CB323262}" type="presOf" srcId="{74222C80-698D-4F46-8DBA-B23B8168E867}" destId="{9075A20B-2327-475B-8D29-D3A3D428CAE4}" srcOrd="0" destOrd="0" presId="urn:microsoft.com/office/officeart/2005/8/layout/hierarchy3"/>
    <dgm:cxn modelId="{C1343BFE-1B15-41B5-8211-57A66B240E59}" type="presOf" srcId="{73F15D8A-75B4-45FB-84D9-6F77E60FF4BC}" destId="{1146AE67-7CF8-4BF5-891C-16417FD52F4E}" srcOrd="0" destOrd="0" presId="urn:microsoft.com/office/officeart/2005/8/layout/hierarchy3"/>
    <dgm:cxn modelId="{1A6E6362-CAFC-4B86-B88C-7148A72E79D4}" srcId="{37E2699E-006F-47C8-A685-555F787B3985}" destId="{74772AE7-9C53-4138-B9F6-83CA17C92653}" srcOrd="0" destOrd="0" parTransId="{DFD74336-209A-466E-99BD-5B6DD6ED78D6}" sibTransId="{3C03C397-3FF2-4585-B6AE-66178C73E9AC}"/>
    <dgm:cxn modelId="{5759C6F9-8C7D-4DF0-A7FF-67999630B973}" type="presOf" srcId="{B9824475-60F9-44A4-8201-A846A5B30F80}" destId="{CA2E4CF8-E5C4-4B2E-888A-F69ED38A0C12}" srcOrd="0" destOrd="0" presId="urn:microsoft.com/office/officeart/2005/8/layout/hierarchy3"/>
    <dgm:cxn modelId="{7E4A1714-CB76-4B30-92DC-4D1908661732}" type="presOf" srcId="{DFD74336-209A-466E-99BD-5B6DD6ED78D6}" destId="{2094169B-2E2C-4665-8E24-DE145E7D2F82}" srcOrd="0" destOrd="0" presId="urn:microsoft.com/office/officeart/2005/8/layout/hierarchy3"/>
    <dgm:cxn modelId="{174D79D2-4450-4423-86ED-A14CB26DAC76}" srcId="{97886570-BD17-423D-B8D1-7003E91FF010}" destId="{BE5102D3-FF53-439A-B320-2BEB084FBB76}" srcOrd="1" destOrd="0" parTransId="{74222C80-698D-4F46-8DBA-B23B8168E867}" sibTransId="{BD7E4973-10F8-44EF-9F08-3C118714847A}"/>
    <dgm:cxn modelId="{4FCCD742-8419-4E4F-9E60-F4644FB652CC}" type="presOf" srcId="{B9BB0D98-6435-4786-818C-A2E02E04445A}" destId="{4F317127-F31A-4365-B3C2-4EEDD0778BD1}" srcOrd="0" destOrd="0" presId="urn:microsoft.com/office/officeart/2005/8/layout/hierarchy3"/>
    <dgm:cxn modelId="{576D7A35-DE7C-44B1-93A7-8CCFE681AE54}" srcId="{185D2D37-1E77-4C4B-8886-52F25BB29ECF}" destId="{AA5A1A38-5FA3-44DC-A038-54A4A9CD6D7F}" srcOrd="0" destOrd="0" parTransId="{F99ED347-371A-4EB6-B046-2BDAE778D955}" sibTransId="{B94B8493-8C8D-4D6E-B979-58DF48481651}"/>
    <dgm:cxn modelId="{CAD1EC26-4EA6-4F24-AB3D-3670F87CA26D}" type="presOf" srcId="{01B060D1-6A21-4704-B64E-35A2AD1354B2}" destId="{D98A275F-32A4-4B4D-BFC2-03A5E67C12E1}" srcOrd="0" destOrd="0" presId="urn:microsoft.com/office/officeart/2005/8/layout/hierarchy3"/>
    <dgm:cxn modelId="{54F881DE-57B3-4A8B-B927-FB47879CFAEE}" srcId="{185D2D37-1E77-4C4B-8886-52F25BB29ECF}" destId="{1E322D3F-BEC6-496E-830B-AEF156A30FBF}" srcOrd="3" destOrd="0" parTransId="{4819DEAC-49D3-41BB-B280-4A5038CCA289}" sibTransId="{B8845A15-C59A-4FEF-BCD7-67637119D7E9}"/>
    <dgm:cxn modelId="{585187F2-38B8-4B8D-85FC-AF82575211CC}" type="presOf" srcId="{C4727CD1-0EB2-4A39-A2B1-35EBAF2D3353}" destId="{A4D2EEFD-9C2A-4851-96A4-8D870BCEC52D}" srcOrd="0" destOrd="0" presId="urn:microsoft.com/office/officeart/2005/8/layout/hierarchy3"/>
    <dgm:cxn modelId="{DC4F9C43-9E48-470E-BB90-0799C249220A}" type="presOf" srcId="{AA5A1A38-5FA3-44DC-A038-54A4A9CD6D7F}" destId="{DEA86F0D-F5A6-4412-B580-EC3FC18F541D}" srcOrd="0" destOrd="0" presId="urn:microsoft.com/office/officeart/2005/8/layout/hierarchy3"/>
    <dgm:cxn modelId="{BEABF1DD-1A9E-4C9B-81A5-B93F7D455556}" srcId="{01B060D1-6A21-4704-B64E-35A2AD1354B2}" destId="{185D2D37-1E77-4C4B-8886-52F25BB29ECF}" srcOrd="2" destOrd="0" parTransId="{7F3A4858-E705-494B-B412-E209823BFC65}" sibTransId="{D7298D2B-A0BA-459C-BA2A-BDCF8E642D20}"/>
    <dgm:cxn modelId="{EE9D889B-96BA-4097-B809-8297D3858233}" type="presOf" srcId="{185D2D37-1E77-4C4B-8886-52F25BB29ECF}" destId="{8E60A6BC-0FDB-4F9B-9B23-EB9650FD8C73}" srcOrd="1" destOrd="0" presId="urn:microsoft.com/office/officeart/2005/8/layout/hierarchy3"/>
    <dgm:cxn modelId="{D2B28165-F0B8-44AC-91DE-A0CD2C38F752}" type="presOf" srcId="{6B3BA64E-CF8E-465C-9B79-BEF307D41502}" destId="{1500BF0C-7388-4A8D-BC0B-4C9F3F60A735}" srcOrd="0" destOrd="0" presId="urn:microsoft.com/office/officeart/2005/8/layout/hierarchy3"/>
    <dgm:cxn modelId="{2A36E8FB-272A-4720-A3D6-CF9F3B4D7C91}" type="presOf" srcId="{97886570-BD17-423D-B8D1-7003E91FF010}" destId="{A44BEB63-C452-4D25-BEBF-BB5A6DEC5F51}" srcOrd="1" destOrd="0" presId="urn:microsoft.com/office/officeart/2005/8/layout/hierarchy3"/>
    <dgm:cxn modelId="{231E4D0A-AAB9-4071-B885-FCB40A50FCD7}" type="presOf" srcId="{FE5557E9-607C-446A-B937-7A6820CDE68C}" destId="{61B56BAC-717B-4981-B596-2DBE24A0733D}" srcOrd="0" destOrd="0" presId="urn:microsoft.com/office/officeart/2005/8/layout/hierarchy3"/>
    <dgm:cxn modelId="{EE5AF6AC-8FD2-4613-B0D3-2FC38B18623E}" type="presOf" srcId="{37E2699E-006F-47C8-A685-555F787B3985}" destId="{CF4F6211-E88A-4CBD-931E-84CB54C69E01}" srcOrd="1" destOrd="0" presId="urn:microsoft.com/office/officeart/2005/8/layout/hierarchy3"/>
    <dgm:cxn modelId="{A508839E-90B3-4E8A-870E-CA6A4EFD6EB8}" srcId="{185D2D37-1E77-4C4B-8886-52F25BB29ECF}" destId="{6B3BA64E-CF8E-465C-9B79-BEF307D41502}" srcOrd="1" destOrd="0" parTransId="{FE5557E9-607C-446A-B937-7A6820CDE68C}" sibTransId="{68C2486B-212A-44F2-9421-8D27B2BA88C8}"/>
    <dgm:cxn modelId="{B866A8EC-82AC-44E2-9490-C8CA12BE1853}" srcId="{01B060D1-6A21-4704-B64E-35A2AD1354B2}" destId="{97886570-BD17-423D-B8D1-7003E91FF010}" srcOrd="1" destOrd="0" parTransId="{3C6B15CE-4E14-4852-AEFB-8F8BDEE378E5}" sibTransId="{F8A73684-DAB5-4ABE-99EE-7D99CAB3090F}"/>
    <dgm:cxn modelId="{CC6287E3-8DF7-4D6A-B641-77BD1A26EACB}" type="presOf" srcId="{0F1461E9-00C2-40A6-AB09-4CEC2652501C}" destId="{140D007A-E220-48B9-8DFE-99DA5BF95556}" srcOrd="0" destOrd="0" presId="urn:microsoft.com/office/officeart/2005/8/layout/hierarchy3"/>
    <dgm:cxn modelId="{821B0DB5-5C99-44FF-8055-CB2DA1E75A94}" type="presOf" srcId="{9B2A8178-784E-4E87-8E13-7D376CCEBA65}" destId="{429933E2-7AC5-48BA-AC64-8F255E1E0F4E}" srcOrd="0" destOrd="0" presId="urn:microsoft.com/office/officeart/2005/8/layout/hierarchy3"/>
    <dgm:cxn modelId="{7E1C32F1-815A-49F7-8FBC-0F478B423599}" srcId="{37E2699E-006F-47C8-A685-555F787B3985}" destId="{B9BB0D98-6435-4786-818C-A2E02E04445A}" srcOrd="1" destOrd="0" parTransId="{0F1461E9-00C2-40A6-AB09-4CEC2652501C}" sibTransId="{F14BF75B-440E-4EF3-B754-44339E27AE0A}"/>
    <dgm:cxn modelId="{92B86E0E-0273-4C62-BB3F-D1C151E3FEF8}" srcId="{97886570-BD17-423D-B8D1-7003E91FF010}" destId="{73F15D8A-75B4-45FB-84D9-6F77E60FF4BC}" srcOrd="0" destOrd="0" parTransId="{6EA43BFD-89C9-4869-9B6A-9F8A3C8907CA}" sibTransId="{B2FFA4EB-2C92-414B-96F0-0AB46887B332}"/>
    <dgm:cxn modelId="{4E491A16-A11F-4B88-99D8-A718A14DC036}" type="presOf" srcId="{06A9C144-3FAF-4138-9A72-0834C6F18960}" destId="{CF8899D8-FBB5-4210-AC5D-F35F33DE2604}" srcOrd="0" destOrd="0" presId="urn:microsoft.com/office/officeart/2005/8/layout/hierarchy3"/>
    <dgm:cxn modelId="{5CA428B5-67EC-41D4-8C5A-2C1AF12C2492}" srcId="{01B060D1-6A21-4704-B64E-35A2AD1354B2}" destId="{37E2699E-006F-47C8-A685-555F787B3985}" srcOrd="0" destOrd="0" parTransId="{0AFC0559-A9E3-4285-958E-C0BA37DE416D}" sibTransId="{01C2C0FB-94AF-4CE9-8C30-72D8C83A3DDD}"/>
    <dgm:cxn modelId="{9A743859-FEB6-431B-B68B-CD4CBB945634}" type="presOf" srcId="{97886570-BD17-423D-B8D1-7003E91FF010}" destId="{7B58425A-EEE2-4898-917A-96C2B82E4003}" srcOrd="0" destOrd="0" presId="urn:microsoft.com/office/officeart/2005/8/layout/hierarchy3"/>
    <dgm:cxn modelId="{1233BF19-8D01-4BC3-A897-E316FA8DCD90}" srcId="{97886570-BD17-423D-B8D1-7003E91FF010}" destId="{B9824475-60F9-44A4-8201-A846A5B30F80}" srcOrd="2" destOrd="0" parTransId="{06A9C144-3FAF-4138-9A72-0834C6F18960}" sibTransId="{B990A1C1-8087-4665-8112-1E1DC7216440}"/>
    <dgm:cxn modelId="{956EFC40-ACAF-47B8-A0AA-951A7D4EDE41}" type="presOf" srcId="{1E322D3F-BEC6-496E-830B-AEF156A30FBF}" destId="{05FD1457-0293-48BD-82B5-8CF28436DBEE}" srcOrd="0" destOrd="0" presId="urn:microsoft.com/office/officeart/2005/8/layout/hierarchy3"/>
    <dgm:cxn modelId="{0DAEF52B-BE71-43A1-98C1-8EFD0955CEE2}" type="presOf" srcId="{6EA43BFD-89C9-4869-9B6A-9F8A3C8907CA}" destId="{31BCB4F8-59A4-4358-A885-7479DC412C86}" srcOrd="0" destOrd="0" presId="urn:microsoft.com/office/officeart/2005/8/layout/hierarchy3"/>
    <dgm:cxn modelId="{047DD2E7-1D8F-4E70-A5E7-24C5B4F4F505}" type="presOf" srcId="{185D2D37-1E77-4C4B-8886-52F25BB29ECF}" destId="{85DB79EE-53B9-461B-A817-D98CDF7E65E8}" srcOrd="0" destOrd="0" presId="urn:microsoft.com/office/officeart/2005/8/layout/hierarchy3"/>
    <dgm:cxn modelId="{1C6C1DDF-45A4-4964-BDA2-64882C42CEC9}" type="presParOf" srcId="{D98A275F-32A4-4B4D-BFC2-03A5E67C12E1}" destId="{2BC5BE68-8B12-47E2-A78A-AEBA048274C4}" srcOrd="0" destOrd="0" presId="urn:microsoft.com/office/officeart/2005/8/layout/hierarchy3"/>
    <dgm:cxn modelId="{4B26316D-0E1C-4E1F-9EC6-9A2A3CD9627D}" type="presParOf" srcId="{2BC5BE68-8B12-47E2-A78A-AEBA048274C4}" destId="{F80766DC-C32D-43A9-AD28-C4F5EF03469C}" srcOrd="0" destOrd="0" presId="urn:microsoft.com/office/officeart/2005/8/layout/hierarchy3"/>
    <dgm:cxn modelId="{3667883F-36FB-478B-9C17-DACF9CE05B34}" type="presParOf" srcId="{F80766DC-C32D-43A9-AD28-C4F5EF03469C}" destId="{1BF27E79-D860-45DB-88C0-CADA087A767E}" srcOrd="0" destOrd="0" presId="urn:microsoft.com/office/officeart/2005/8/layout/hierarchy3"/>
    <dgm:cxn modelId="{88F87E29-0E62-442D-BEE0-AF35445A9D9C}" type="presParOf" srcId="{F80766DC-C32D-43A9-AD28-C4F5EF03469C}" destId="{CF4F6211-E88A-4CBD-931E-84CB54C69E01}" srcOrd="1" destOrd="0" presId="urn:microsoft.com/office/officeart/2005/8/layout/hierarchy3"/>
    <dgm:cxn modelId="{F69C671B-5012-46BC-ADD6-57CE214D2F38}" type="presParOf" srcId="{2BC5BE68-8B12-47E2-A78A-AEBA048274C4}" destId="{D3C25394-49F0-4C04-8D57-7DE02C9F961B}" srcOrd="1" destOrd="0" presId="urn:microsoft.com/office/officeart/2005/8/layout/hierarchy3"/>
    <dgm:cxn modelId="{3E315099-2CEC-4641-A615-D1A8888BECA8}" type="presParOf" srcId="{D3C25394-49F0-4C04-8D57-7DE02C9F961B}" destId="{2094169B-2E2C-4665-8E24-DE145E7D2F82}" srcOrd="0" destOrd="0" presId="urn:microsoft.com/office/officeart/2005/8/layout/hierarchy3"/>
    <dgm:cxn modelId="{4BF7FD46-0FDD-438D-8C5C-EA15D60C6693}" type="presParOf" srcId="{D3C25394-49F0-4C04-8D57-7DE02C9F961B}" destId="{FC7004C5-07FE-40D5-B06B-4DDA3F35BEAE}" srcOrd="1" destOrd="0" presId="urn:microsoft.com/office/officeart/2005/8/layout/hierarchy3"/>
    <dgm:cxn modelId="{6A5E0D8D-662C-463E-9D7F-21F802E42795}" type="presParOf" srcId="{D3C25394-49F0-4C04-8D57-7DE02C9F961B}" destId="{140D007A-E220-48B9-8DFE-99DA5BF95556}" srcOrd="2" destOrd="0" presId="urn:microsoft.com/office/officeart/2005/8/layout/hierarchy3"/>
    <dgm:cxn modelId="{A70402E1-E296-492C-A232-5A013EB5F923}" type="presParOf" srcId="{D3C25394-49F0-4C04-8D57-7DE02C9F961B}" destId="{4F317127-F31A-4365-B3C2-4EEDD0778BD1}" srcOrd="3" destOrd="0" presId="urn:microsoft.com/office/officeart/2005/8/layout/hierarchy3"/>
    <dgm:cxn modelId="{3F7675CA-7DD4-46EA-B553-F48D941C63C3}" type="presParOf" srcId="{D98A275F-32A4-4B4D-BFC2-03A5E67C12E1}" destId="{2611CBD2-8685-4631-8E2D-CAD6CDDB906D}" srcOrd="1" destOrd="0" presId="urn:microsoft.com/office/officeart/2005/8/layout/hierarchy3"/>
    <dgm:cxn modelId="{96797323-CFE4-43CF-B83E-F39CBFB4F753}" type="presParOf" srcId="{2611CBD2-8685-4631-8E2D-CAD6CDDB906D}" destId="{E64A5A28-B5A9-4DCC-B922-D447BCF82338}" srcOrd="0" destOrd="0" presId="urn:microsoft.com/office/officeart/2005/8/layout/hierarchy3"/>
    <dgm:cxn modelId="{71BE740A-EEF5-4CEB-94B3-91B94C69188E}" type="presParOf" srcId="{E64A5A28-B5A9-4DCC-B922-D447BCF82338}" destId="{7B58425A-EEE2-4898-917A-96C2B82E4003}" srcOrd="0" destOrd="0" presId="urn:microsoft.com/office/officeart/2005/8/layout/hierarchy3"/>
    <dgm:cxn modelId="{3E4AD72C-5B0F-4332-9AE2-E24A749D06EF}" type="presParOf" srcId="{E64A5A28-B5A9-4DCC-B922-D447BCF82338}" destId="{A44BEB63-C452-4D25-BEBF-BB5A6DEC5F51}" srcOrd="1" destOrd="0" presId="urn:microsoft.com/office/officeart/2005/8/layout/hierarchy3"/>
    <dgm:cxn modelId="{A2AF246C-E972-44E1-BAD4-40B893057262}" type="presParOf" srcId="{2611CBD2-8685-4631-8E2D-CAD6CDDB906D}" destId="{B91D3137-B6CE-45E7-A423-F66E245CA9ED}" srcOrd="1" destOrd="0" presId="urn:microsoft.com/office/officeart/2005/8/layout/hierarchy3"/>
    <dgm:cxn modelId="{48527B13-1B5B-406B-BB8C-BE9AB9373EAF}" type="presParOf" srcId="{B91D3137-B6CE-45E7-A423-F66E245CA9ED}" destId="{31BCB4F8-59A4-4358-A885-7479DC412C86}" srcOrd="0" destOrd="0" presId="urn:microsoft.com/office/officeart/2005/8/layout/hierarchy3"/>
    <dgm:cxn modelId="{470E3D05-E220-494A-85E0-56EE685A0399}" type="presParOf" srcId="{B91D3137-B6CE-45E7-A423-F66E245CA9ED}" destId="{1146AE67-7CF8-4BF5-891C-16417FD52F4E}" srcOrd="1" destOrd="0" presId="urn:microsoft.com/office/officeart/2005/8/layout/hierarchy3"/>
    <dgm:cxn modelId="{62D29AB9-96F3-47F9-8B60-CF81A0176129}" type="presParOf" srcId="{B91D3137-B6CE-45E7-A423-F66E245CA9ED}" destId="{9075A20B-2327-475B-8D29-D3A3D428CAE4}" srcOrd="2" destOrd="0" presId="urn:microsoft.com/office/officeart/2005/8/layout/hierarchy3"/>
    <dgm:cxn modelId="{17ACFC34-0562-4FFC-A786-FCD185FBE096}" type="presParOf" srcId="{B91D3137-B6CE-45E7-A423-F66E245CA9ED}" destId="{D7D74754-0E4D-4CDC-903B-564D3327B06B}" srcOrd="3" destOrd="0" presId="urn:microsoft.com/office/officeart/2005/8/layout/hierarchy3"/>
    <dgm:cxn modelId="{50074B2A-3EBD-45E7-884A-E39FADE35192}" type="presParOf" srcId="{B91D3137-B6CE-45E7-A423-F66E245CA9ED}" destId="{CF8899D8-FBB5-4210-AC5D-F35F33DE2604}" srcOrd="4" destOrd="0" presId="urn:microsoft.com/office/officeart/2005/8/layout/hierarchy3"/>
    <dgm:cxn modelId="{1A093763-7C89-4372-90CD-F5C63DC332EE}" type="presParOf" srcId="{B91D3137-B6CE-45E7-A423-F66E245CA9ED}" destId="{CA2E4CF8-E5C4-4B2E-888A-F69ED38A0C12}" srcOrd="5" destOrd="0" presId="urn:microsoft.com/office/officeart/2005/8/layout/hierarchy3"/>
    <dgm:cxn modelId="{497D244E-0EB6-4C8D-B0FF-22D85B02F939}" type="presParOf" srcId="{D98A275F-32A4-4B4D-BFC2-03A5E67C12E1}" destId="{4C8BB29D-9EA6-4D6A-86BD-42A0454EA19C}" srcOrd="2" destOrd="0" presId="urn:microsoft.com/office/officeart/2005/8/layout/hierarchy3"/>
    <dgm:cxn modelId="{3C6293FA-5C60-4229-AE62-8B66360B4878}" type="presParOf" srcId="{4C8BB29D-9EA6-4D6A-86BD-42A0454EA19C}" destId="{ABE10FFF-9872-4B39-A4B0-72F66F7E9CAD}" srcOrd="0" destOrd="0" presId="urn:microsoft.com/office/officeart/2005/8/layout/hierarchy3"/>
    <dgm:cxn modelId="{3635F225-AADD-43FF-9281-11AE87C5F333}" type="presParOf" srcId="{ABE10FFF-9872-4B39-A4B0-72F66F7E9CAD}" destId="{85DB79EE-53B9-461B-A817-D98CDF7E65E8}" srcOrd="0" destOrd="0" presId="urn:microsoft.com/office/officeart/2005/8/layout/hierarchy3"/>
    <dgm:cxn modelId="{74FCF24F-A3A5-47F3-A370-91FD14179D37}" type="presParOf" srcId="{ABE10FFF-9872-4B39-A4B0-72F66F7E9CAD}" destId="{8E60A6BC-0FDB-4F9B-9B23-EB9650FD8C73}" srcOrd="1" destOrd="0" presId="urn:microsoft.com/office/officeart/2005/8/layout/hierarchy3"/>
    <dgm:cxn modelId="{CB8574F1-570C-4ED0-9D0D-03E69D121283}" type="presParOf" srcId="{4C8BB29D-9EA6-4D6A-86BD-42A0454EA19C}" destId="{96F54786-CCF3-4774-B908-F765A31B7857}" srcOrd="1" destOrd="0" presId="urn:microsoft.com/office/officeart/2005/8/layout/hierarchy3"/>
    <dgm:cxn modelId="{88D61BFD-7912-40C5-B44F-02F170A8546A}" type="presParOf" srcId="{96F54786-CCF3-4774-B908-F765A31B7857}" destId="{86D859DD-5D83-4F63-A4E2-18B8A17D328D}" srcOrd="0" destOrd="0" presId="urn:microsoft.com/office/officeart/2005/8/layout/hierarchy3"/>
    <dgm:cxn modelId="{14D4CCD4-9D49-4C42-9934-4316F6378D4C}" type="presParOf" srcId="{96F54786-CCF3-4774-B908-F765A31B7857}" destId="{DEA86F0D-F5A6-4412-B580-EC3FC18F541D}" srcOrd="1" destOrd="0" presId="urn:microsoft.com/office/officeart/2005/8/layout/hierarchy3"/>
    <dgm:cxn modelId="{346FF9FE-3B92-49B2-A745-5DDA7FF1ACC9}" type="presParOf" srcId="{96F54786-CCF3-4774-B908-F765A31B7857}" destId="{61B56BAC-717B-4981-B596-2DBE24A0733D}" srcOrd="2" destOrd="0" presId="urn:microsoft.com/office/officeart/2005/8/layout/hierarchy3"/>
    <dgm:cxn modelId="{7520FB6E-2B6F-412B-A943-568CDA272C98}" type="presParOf" srcId="{96F54786-CCF3-4774-B908-F765A31B7857}" destId="{1500BF0C-7388-4A8D-BC0B-4C9F3F60A735}" srcOrd="3" destOrd="0" presId="urn:microsoft.com/office/officeart/2005/8/layout/hierarchy3"/>
    <dgm:cxn modelId="{847E766B-0BCC-41E4-904B-89A9CD8A36CF}" type="presParOf" srcId="{96F54786-CCF3-4774-B908-F765A31B7857}" destId="{A4D2EEFD-9C2A-4851-96A4-8D870BCEC52D}" srcOrd="4" destOrd="0" presId="urn:microsoft.com/office/officeart/2005/8/layout/hierarchy3"/>
    <dgm:cxn modelId="{E497F4EC-6BE5-4388-80A7-CA629FE7B814}" type="presParOf" srcId="{96F54786-CCF3-4774-B908-F765A31B7857}" destId="{429933E2-7AC5-48BA-AC64-8F255E1E0F4E}" srcOrd="5" destOrd="0" presId="urn:microsoft.com/office/officeart/2005/8/layout/hierarchy3"/>
    <dgm:cxn modelId="{24759917-32F8-4954-8E65-A77F6AE2975E}" type="presParOf" srcId="{96F54786-CCF3-4774-B908-F765A31B7857}" destId="{55A67749-DE47-463F-BE95-F3A60E93E0C6}" srcOrd="6" destOrd="0" presId="urn:microsoft.com/office/officeart/2005/8/layout/hierarchy3"/>
    <dgm:cxn modelId="{11F61CC0-A4FB-4BAB-AAEE-BE0E466DDA3A}" type="presParOf" srcId="{96F54786-CCF3-4774-B908-F765A31B7857}" destId="{05FD1457-0293-48BD-82B5-8CF28436DBEE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 custT="1"/>
      <dgm:spPr/>
      <dgm:t>
        <a:bodyPr/>
        <a:lstStyle/>
        <a:p>
          <a:r>
            <a:rPr lang="uk-UA" sz="2000" i="1" noProof="0" dirty="0"/>
            <a:t>верхнього блоку — </a:t>
          </a:r>
          <a:r>
            <a:rPr lang="uk-UA" sz="2000" b="1" i="1" noProof="0" dirty="0"/>
            <a:t>заголовка</a:t>
          </a:r>
          <a:r>
            <a:rPr lang="uk-UA" sz="2000" i="1" noProof="0" dirty="0"/>
            <a:t>, у якому містяться логотип і назва сайту;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i="1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i="1"/>
        </a:p>
      </dgm:t>
    </dgm:pt>
    <dgm:pt modelId="{1B81C372-925C-46FC-96B1-2F1AAF945560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000" b="1" i="1" noProof="0" dirty="0"/>
            <a:t>блоку навігації</a:t>
          </a:r>
          <a:r>
            <a:rPr lang="uk-UA" sz="2000" i="1" noProof="0" dirty="0"/>
            <a:t> (</a:t>
          </a:r>
          <a:r>
            <a:rPr lang="uk-UA" sz="2000" b="1" i="1" noProof="0" dirty="0"/>
            <a:t>меню</a:t>
          </a:r>
          <a:r>
            <a:rPr lang="uk-UA" sz="2000" i="1" noProof="0" dirty="0"/>
            <a:t>) для переходу до основних розділів сайту;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i="1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i="1"/>
        </a:p>
      </dgm:t>
    </dgm:pt>
    <dgm:pt modelId="{FFF60420-B008-4E57-9B7A-8B5C4B8F1F0F}">
      <dgm:prSet phldrT="[Текст]" custT="1"/>
      <dgm:spPr/>
      <dgm:t>
        <a:bodyPr/>
        <a:lstStyle/>
        <a:p>
          <a:r>
            <a:rPr lang="uk-UA" sz="2000" b="1" i="1" noProof="0" dirty="0">
              <a:solidFill>
                <a:srgbClr val="002060"/>
              </a:solidFill>
            </a:rPr>
            <a:t>інформаційного блоку </a:t>
          </a:r>
          <a:r>
            <a:rPr lang="uk-UA" sz="2000" i="1" noProof="0" dirty="0">
              <a:solidFill>
                <a:srgbClr val="002060"/>
              </a:solidFill>
            </a:rPr>
            <a:t>з основним матеріалом, що займає центральну частину сторінки;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i="1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i="1"/>
        </a:p>
      </dgm:t>
    </dgm:pt>
    <dgm:pt modelId="{574467BF-CB95-4D99-A5FA-460B08A3B1CD}">
      <dgm:prSet phldrT="[Текст]" custT="1"/>
      <dgm:spPr/>
      <dgm:t>
        <a:bodyPr/>
        <a:lstStyle/>
        <a:p>
          <a:r>
            <a:rPr lang="uk-UA" sz="2000" i="1" noProof="0" dirty="0"/>
            <a:t>нижнього блоку — </a:t>
          </a:r>
          <a:r>
            <a:rPr lang="uk-UA" sz="2000" b="1" i="1" noProof="0" dirty="0"/>
            <a:t>підвалу</a:t>
          </a:r>
          <a:r>
            <a:rPr lang="uk-UA" sz="2000" i="1" noProof="0" dirty="0"/>
            <a:t>, для розміщення контактних даних, повідомлення про авторські права тощо.</a:t>
          </a:r>
        </a:p>
      </dgm:t>
    </dgm:pt>
    <dgm:pt modelId="{0F061BA2-5564-42A8-83BD-2FAEFB9E7F8C}" type="parTrans" cxnId="{30A8916B-4F0E-4CFD-BBDB-2B015C36E62E}">
      <dgm:prSet/>
      <dgm:spPr/>
      <dgm:t>
        <a:bodyPr/>
        <a:lstStyle/>
        <a:p>
          <a:endParaRPr lang="uk-UA" i="1"/>
        </a:p>
      </dgm:t>
    </dgm:pt>
    <dgm:pt modelId="{583EE810-A9FA-4532-AC5C-F17662F9099C}" type="sibTrans" cxnId="{30A8916B-4F0E-4CFD-BBDB-2B015C36E62E}">
      <dgm:prSet/>
      <dgm:spPr/>
      <dgm:t>
        <a:bodyPr/>
        <a:lstStyle/>
        <a:p>
          <a:endParaRPr lang="uk-UA" i="1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4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  <dgm:t>
        <a:bodyPr/>
        <a:lstStyle/>
        <a:p>
          <a:endParaRPr lang="ru-RU"/>
        </a:p>
      </dgm:t>
    </dgm:pt>
    <dgm:pt modelId="{7DF117A4-BB7B-4C63-B83D-1D769ED77955}" type="pres">
      <dgm:prSet presAssocID="{BD77BD33-EC30-46AC-BD24-401E734F8176}" presName="extraNode" presStyleLbl="node1" presStyleIdx="0" presStyleCnt="4"/>
      <dgm:spPr/>
    </dgm:pt>
    <dgm:pt modelId="{79FA0555-FEE1-4173-AD86-0A4FAA4240E0}" type="pres">
      <dgm:prSet presAssocID="{BD77BD33-EC30-46AC-BD24-401E734F8176}" presName="dstNode" presStyleLbl="node1" presStyleIdx="0" presStyleCnt="4"/>
      <dgm:spPr/>
    </dgm:pt>
    <dgm:pt modelId="{EE2EA9E0-CBE5-43E4-BB02-325D168626A4}" type="pres">
      <dgm:prSet presAssocID="{D44B0D79-7F04-44B9-9C7C-CD28C17613D0}" presName="text_1" presStyleLbl="node1" presStyleIdx="0" presStyleCnt="4" custScaleY="1328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4"/>
      <dgm:spPr/>
    </dgm:pt>
    <dgm:pt modelId="{AD2F74AD-5B6A-4346-8349-090AC68FEE9A}" type="pres">
      <dgm:prSet presAssocID="{1B81C372-925C-46FC-96B1-2F1AAF945560}" presName="text_2" presStyleLbl="node1" presStyleIdx="1" presStyleCnt="4" custScaleY="1328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4"/>
      <dgm:spPr/>
    </dgm:pt>
    <dgm:pt modelId="{46297F79-2755-4E7F-87B4-88629DD167EF}" type="pres">
      <dgm:prSet presAssocID="{FFF60420-B008-4E57-9B7A-8B5C4B8F1F0F}" presName="text_3" presStyleLbl="node1" presStyleIdx="2" presStyleCnt="4" custScaleY="1328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4"/>
      <dgm:spPr/>
    </dgm:pt>
    <dgm:pt modelId="{E97A966C-ADE1-481C-9602-29D743F1F5D5}" type="pres">
      <dgm:prSet presAssocID="{574467BF-CB95-4D99-A5FA-460B08A3B1CD}" presName="text_4" presStyleLbl="node1" presStyleIdx="3" presStyleCnt="4" custScaleY="1328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25BE06-63B3-417D-8D1F-AE7788C8D10B}" type="pres">
      <dgm:prSet presAssocID="{574467BF-CB95-4D99-A5FA-460B08A3B1CD}" presName="accent_4" presStyleCnt="0"/>
      <dgm:spPr/>
    </dgm:pt>
    <dgm:pt modelId="{AA2029A9-878F-42BF-A694-5944B1AD983E}" type="pres">
      <dgm:prSet presAssocID="{574467BF-CB95-4D99-A5FA-460B08A3B1CD}" presName="accentRepeatNode" presStyleLbl="solidFgAcc1" presStyleIdx="3" presStyleCnt="4"/>
      <dgm:spPr/>
    </dgm:pt>
  </dgm:ptLst>
  <dgm:cxnLst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59BCDC85-CEE0-4294-9FB0-6B609471D905}" type="presOf" srcId="{574467BF-CB95-4D99-A5FA-460B08A3B1CD}" destId="{E97A966C-ADE1-481C-9602-29D743F1F5D5}" srcOrd="0" destOrd="0" presId="urn:microsoft.com/office/officeart/2008/layout/VerticalCurvedList"/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30A8916B-4F0E-4CFD-BBDB-2B015C36E62E}" srcId="{BD77BD33-EC30-46AC-BD24-401E734F8176}" destId="{574467BF-CB95-4D99-A5FA-460B08A3B1CD}" srcOrd="3" destOrd="0" parTransId="{0F061BA2-5564-42A8-83BD-2FAEFB9E7F8C}" sibTransId="{583EE810-A9FA-4532-AC5C-F17662F9099C}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  <dgm:cxn modelId="{C6DCAC9D-4B18-405F-A389-72B125D12799}" type="presParOf" srcId="{0B7B7FCB-7340-4C8C-9CEC-44D83247E09F}" destId="{E97A966C-ADE1-481C-9602-29D743F1F5D5}" srcOrd="7" destOrd="0" presId="urn:microsoft.com/office/officeart/2008/layout/VerticalCurvedList"/>
    <dgm:cxn modelId="{0D6C2F8F-8724-4805-9FDC-89C02C7B9100}" type="presParOf" srcId="{0B7B7FCB-7340-4C8C-9CEC-44D83247E09F}" destId="{9E25BE06-63B3-417D-8D1F-AE7788C8D10B}" srcOrd="8" destOrd="0" presId="urn:microsoft.com/office/officeart/2008/layout/VerticalCurvedList"/>
    <dgm:cxn modelId="{29B03BE2-DC72-4FD3-BDDA-087524F92E93}" type="presParOf" srcId="{9E25BE06-63B3-417D-8D1F-AE7788C8D10B}" destId="{AA2029A9-878F-42BF-A694-5944B1AD983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5697699" y="-872148"/>
          <a:ext cx="6783533" cy="6783533"/>
        </a:xfrm>
        <a:prstGeom prst="blockArc">
          <a:avLst>
            <a:gd name="adj1" fmla="val 18900000"/>
            <a:gd name="adj2" fmla="val 2700000"/>
            <a:gd name="adj3" fmla="val 318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474655" y="203571"/>
          <a:ext cx="11356246" cy="85266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0147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i="1" kern="1200" noProof="0" dirty="0"/>
            <a:t>мету, з якою створюється сайт;</a:t>
          </a:r>
        </a:p>
      </dsp:txBody>
      <dsp:txXfrm>
        <a:off x="474655" y="203571"/>
        <a:ext cx="11356246" cy="852665"/>
      </dsp:txXfrm>
    </dsp:sp>
    <dsp:sp modelId="{27878C57-BBF6-4C22-88FA-1C3D4933722D}">
      <dsp:nvSpPr>
        <dsp:cNvPr id="0" name=""/>
        <dsp:cNvSpPr/>
      </dsp:nvSpPr>
      <dsp:spPr>
        <a:xfrm>
          <a:off x="80839" y="236088"/>
          <a:ext cx="787632" cy="787632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l="-4000" r="-4000"/>
          </a:stretch>
        </a:blip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926171" y="1148428"/>
          <a:ext cx="10904731" cy="852665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0147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i="1" kern="1200" noProof="0" dirty="0"/>
            <a:t>тематику сайту, відмінності сайту від інших сайтів такої самої тематики;</a:t>
          </a:r>
        </a:p>
      </dsp:txBody>
      <dsp:txXfrm>
        <a:off x="926171" y="1148428"/>
        <a:ext cx="10904731" cy="852665"/>
      </dsp:txXfrm>
    </dsp:sp>
    <dsp:sp modelId="{E63EBB38-5984-4F74-98F1-254621592311}">
      <dsp:nvSpPr>
        <dsp:cNvPr id="0" name=""/>
        <dsp:cNvSpPr/>
      </dsp:nvSpPr>
      <dsp:spPr>
        <a:xfrm>
          <a:off x="532355" y="1180944"/>
          <a:ext cx="787632" cy="787632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l="-4000" r="-4000"/>
          </a:stretch>
        </a:blip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1064750" y="2093285"/>
          <a:ext cx="10766152" cy="85266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0147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i="1" kern="1200" noProof="0" dirty="0">
              <a:solidFill>
                <a:srgbClr val="002060"/>
              </a:solidFill>
            </a:rPr>
            <a:t>аудиторію потенційних відвідувачів сайту: вік, стать, коло інтересів тощо;</a:t>
          </a:r>
        </a:p>
      </dsp:txBody>
      <dsp:txXfrm>
        <a:off x="1064750" y="2093285"/>
        <a:ext cx="10766152" cy="852665"/>
      </dsp:txXfrm>
    </dsp:sp>
    <dsp:sp modelId="{D13D7DA6-9D1E-4150-A6AE-C6ABC36166D5}">
      <dsp:nvSpPr>
        <dsp:cNvPr id="0" name=""/>
        <dsp:cNvSpPr/>
      </dsp:nvSpPr>
      <dsp:spPr>
        <a:xfrm>
          <a:off x="670934" y="2125801"/>
          <a:ext cx="787632" cy="787632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l="-4000" r="-4000"/>
          </a:stretch>
        </a:blip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A966C-ADE1-481C-9602-29D743F1F5D5}">
      <dsp:nvSpPr>
        <dsp:cNvPr id="0" name=""/>
        <dsp:cNvSpPr/>
      </dsp:nvSpPr>
      <dsp:spPr>
        <a:xfrm>
          <a:off x="926171" y="3038141"/>
          <a:ext cx="10904731" cy="85266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0147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i="1" kern="1200" noProof="0" dirty="0"/>
            <a:t>перелік сервісів для розміщення на сайті: форум, чат, пошукова система, веб-каталог, електронна пошта та інше;</a:t>
          </a:r>
        </a:p>
      </dsp:txBody>
      <dsp:txXfrm>
        <a:off x="926171" y="3038141"/>
        <a:ext cx="10904731" cy="852665"/>
      </dsp:txXfrm>
    </dsp:sp>
    <dsp:sp modelId="{AA2029A9-878F-42BF-A694-5944B1AD983E}">
      <dsp:nvSpPr>
        <dsp:cNvPr id="0" name=""/>
        <dsp:cNvSpPr/>
      </dsp:nvSpPr>
      <dsp:spPr>
        <a:xfrm>
          <a:off x="532355" y="3070658"/>
          <a:ext cx="787632" cy="787632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l="-4000" r="-4000"/>
          </a:stretch>
        </a:blip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75E9348-9280-4796-BDCC-B84F04B5A654}">
      <dsp:nvSpPr>
        <dsp:cNvPr id="0" name=""/>
        <dsp:cNvSpPr/>
      </dsp:nvSpPr>
      <dsp:spPr>
        <a:xfrm>
          <a:off x="474655" y="3982998"/>
          <a:ext cx="11356246" cy="852665"/>
        </a:xfrm>
        <a:prstGeom prst="rect">
          <a:avLst/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0147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i="1" kern="1200" noProof="0" dirty="0"/>
            <a:t>перспективи розвитку сайту.</a:t>
          </a:r>
        </a:p>
      </dsp:txBody>
      <dsp:txXfrm>
        <a:off x="474655" y="3982998"/>
        <a:ext cx="11356246" cy="852665"/>
      </dsp:txXfrm>
    </dsp:sp>
    <dsp:sp modelId="{0589A8B4-BF53-4D85-9C3C-5A5EA39FC1AC}">
      <dsp:nvSpPr>
        <dsp:cNvPr id="0" name=""/>
        <dsp:cNvSpPr/>
      </dsp:nvSpPr>
      <dsp:spPr>
        <a:xfrm>
          <a:off x="80839" y="4015515"/>
          <a:ext cx="787632" cy="787632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l="-4000" r="-4000"/>
          </a:stretch>
        </a:blip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F27E79-D860-45DB-88C0-CADA087A767E}">
      <dsp:nvSpPr>
        <dsp:cNvPr id="0" name=""/>
        <dsp:cNvSpPr/>
      </dsp:nvSpPr>
      <dsp:spPr>
        <a:xfrm>
          <a:off x="10296" y="57559"/>
          <a:ext cx="3856380" cy="456380"/>
        </a:xfrm>
        <a:prstGeom prst="roundRect">
          <a:avLst>
            <a:gd name="adj" fmla="val 10000"/>
          </a:avLst>
        </a:prstGeom>
        <a:solidFill>
          <a:srgbClr val="7030A0"/>
        </a:solidFill>
        <a:ln w="28575"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i="1" kern="1200" dirty="0">
              <a:solidFill>
                <a:schemeClr val="bg1"/>
              </a:solidFill>
            </a:rPr>
            <a:t>Про нас</a:t>
          </a:r>
        </a:p>
      </dsp:txBody>
      <dsp:txXfrm>
        <a:off x="23663" y="70926"/>
        <a:ext cx="3829646" cy="429646"/>
      </dsp:txXfrm>
    </dsp:sp>
    <dsp:sp modelId="{2094169B-2E2C-4665-8E24-DE145E7D2F82}">
      <dsp:nvSpPr>
        <dsp:cNvPr id="0" name=""/>
        <dsp:cNvSpPr/>
      </dsp:nvSpPr>
      <dsp:spPr>
        <a:xfrm>
          <a:off x="395934" y="513939"/>
          <a:ext cx="385638" cy="5504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0430"/>
              </a:lnTo>
              <a:lnTo>
                <a:pt x="385638" y="550430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004C5-07FE-40D5-B06B-4DDA3F35BEAE}">
      <dsp:nvSpPr>
        <dsp:cNvPr id="0" name=""/>
        <dsp:cNvSpPr/>
      </dsp:nvSpPr>
      <dsp:spPr>
        <a:xfrm>
          <a:off x="781572" y="612312"/>
          <a:ext cx="2991963" cy="904115"/>
        </a:xfrm>
        <a:prstGeom prst="roundRect">
          <a:avLst>
            <a:gd name="adj" fmla="val 10000"/>
          </a:avLst>
        </a:prstGeom>
        <a:solidFill>
          <a:srgbClr val="008000">
            <a:alpha val="90000"/>
          </a:srgbClr>
        </a:solidFill>
        <a:ln w="28575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i="1" kern="1200" dirty="0">
              <a:solidFill>
                <a:schemeClr val="bg1"/>
              </a:solidFill>
            </a:rPr>
            <a:t>Історія класу</a:t>
          </a:r>
        </a:p>
      </dsp:txBody>
      <dsp:txXfrm>
        <a:off x="808053" y="638793"/>
        <a:ext cx="2939001" cy="851153"/>
      </dsp:txXfrm>
    </dsp:sp>
    <dsp:sp modelId="{140D007A-E220-48B9-8DFE-99DA5BF95556}">
      <dsp:nvSpPr>
        <dsp:cNvPr id="0" name=""/>
        <dsp:cNvSpPr/>
      </dsp:nvSpPr>
      <dsp:spPr>
        <a:xfrm>
          <a:off x="395934" y="513939"/>
          <a:ext cx="385638" cy="14984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8465"/>
              </a:lnTo>
              <a:lnTo>
                <a:pt x="385638" y="1498465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317127-F31A-4365-B3C2-4EEDD0778BD1}">
      <dsp:nvSpPr>
        <dsp:cNvPr id="0" name=""/>
        <dsp:cNvSpPr/>
      </dsp:nvSpPr>
      <dsp:spPr>
        <a:xfrm>
          <a:off x="781572" y="1614800"/>
          <a:ext cx="2991963" cy="795208"/>
        </a:xfrm>
        <a:prstGeom prst="roundRect">
          <a:avLst>
            <a:gd name="adj" fmla="val 10000"/>
          </a:avLst>
        </a:prstGeom>
        <a:solidFill>
          <a:srgbClr val="008000">
            <a:alpha val="90000"/>
          </a:srgbClr>
        </a:solidFill>
        <a:ln w="28575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i="1" kern="1200" dirty="0">
              <a:solidFill>
                <a:schemeClr val="bg1"/>
              </a:solidFill>
            </a:rPr>
            <a:t>Фотогалерея</a:t>
          </a:r>
        </a:p>
      </dsp:txBody>
      <dsp:txXfrm>
        <a:off x="804863" y="1638091"/>
        <a:ext cx="2945381" cy="748626"/>
      </dsp:txXfrm>
    </dsp:sp>
    <dsp:sp modelId="{7B58425A-EEE2-4898-917A-96C2B82E4003}">
      <dsp:nvSpPr>
        <dsp:cNvPr id="0" name=""/>
        <dsp:cNvSpPr/>
      </dsp:nvSpPr>
      <dsp:spPr>
        <a:xfrm>
          <a:off x="4063422" y="57559"/>
          <a:ext cx="3856380" cy="456380"/>
        </a:xfrm>
        <a:prstGeom prst="roundRect">
          <a:avLst>
            <a:gd name="adj" fmla="val 10000"/>
          </a:avLst>
        </a:prstGeom>
        <a:solidFill>
          <a:srgbClr val="7030A0"/>
        </a:solidFill>
        <a:ln w="28575"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i="1" kern="1200" dirty="0">
              <a:solidFill>
                <a:schemeClr val="bg1"/>
              </a:solidFill>
            </a:rPr>
            <a:t>Навчання</a:t>
          </a:r>
        </a:p>
      </dsp:txBody>
      <dsp:txXfrm>
        <a:off x="4076789" y="70926"/>
        <a:ext cx="3829646" cy="429646"/>
      </dsp:txXfrm>
    </dsp:sp>
    <dsp:sp modelId="{31BCB4F8-59A4-4358-A885-7479DC412C86}">
      <dsp:nvSpPr>
        <dsp:cNvPr id="0" name=""/>
        <dsp:cNvSpPr/>
      </dsp:nvSpPr>
      <dsp:spPr>
        <a:xfrm>
          <a:off x="4449060" y="513939"/>
          <a:ext cx="385638" cy="4468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6843"/>
              </a:lnTo>
              <a:lnTo>
                <a:pt x="385638" y="446843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46AE67-7CF8-4BF5-891C-16417FD52F4E}">
      <dsp:nvSpPr>
        <dsp:cNvPr id="0" name=""/>
        <dsp:cNvSpPr/>
      </dsp:nvSpPr>
      <dsp:spPr>
        <a:xfrm>
          <a:off x="4834698" y="612312"/>
          <a:ext cx="2991963" cy="696941"/>
        </a:xfrm>
        <a:prstGeom prst="roundRect">
          <a:avLst>
            <a:gd name="adj" fmla="val 10000"/>
          </a:avLst>
        </a:prstGeom>
        <a:solidFill>
          <a:srgbClr val="008000">
            <a:alpha val="90000"/>
          </a:srgbClr>
        </a:solidFill>
        <a:ln w="28575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i="1" kern="1200" dirty="0">
              <a:solidFill>
                <a:schemeClr val="bg1"/>
              </a:solidFill>
            </a:rPr>
            <a:t>Предмети</a:t>
          </a:r>
        </a:p>
      </dsp:txBody>
      <dsp:txXfrm>
        <a:off x="4855111" y="632725"/>
        <a:ext cx="2951137" cy="656115"/>
      </dsp:txXfrm>
    </dsp:sp>
    <dsp:sp modelId="{9075A20B-2327-475B-8D29-D3A3D428CAE4}">
      <dsp:nvSpPr>
        <dsp:cNvPr id="0" name=""/>
        <dsp:cNvSpPr/>
      </dsp:nvSpPr>
      <dsp:spPr>
        <a:xfrm>
          <a:off x="4449060" y="513939"/>
          <a:ext cx="385638" cy="12421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2158"/>
              </a:lnTo>
              <a:lnTo>
                <a:pt x="385638" y="1242158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D74754-0E4D-4CDC-903B-564D3327B06B}">
      <dsp:nvSpPr>
        <dsp:cNvPr id="0" name=""/>
        <dsp:cNvSpPr/>
      </dsp:nvSpPr>
      <dsp:spPr>
        <a:xfrm>
          <a:off x="4834698" y="1407626"/>
          <a:ext cx="2991963" cy="696941"/>
        </a:xfrm>
        <a:prstGeom prst="roundRect">
          <a:avLst>
            <a:gd name="adj" fmla="val 10000"/>
          </a:avLst>
        </a:prstGeom>
        <a:solidFill>
          <a:srgbClr val="008000">
            <a:alpha val="90000"/>
          </a:srgbClr>
        </a:solidFill>
        <a:ln w="28575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i="1" kern="1200" dirty="0">
              <a:solidFill>
                <a:schemeClr val="bg1"/>
              </a:solidFill>
            </a:rPr>
            <a:t>Навчальні предмети</a:t>
          </a:r>
        </a:p>
      </dsp:txBody>
      <dsp:txXfrm>
        <a:off x="4855111" y="1428039"/>
        <a:ext cx="2951137" cy="656115"/>
      </dsp:txXfrm>
    </dsp:sp>
    <dsp:sp modelId="{CF8899D8-FBB5-4210-AC5D-F35F33DE2604}">
      <dsp:nvSpPr>
        <dsp:cNvPr id="0" name=""/>
        <dsp:cNvSpPr/>
      </dsp:nvSpPr>
      <dsp:spPr>
        <a:xfrm>
          <a:off x="4449060" y="513939"/>
          <a:ext cx="385638" cy="20374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7472"/>
              </a:lnTo>
              <a:lnTo>
                <a:pt x="385638" y="2037472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2E4CF8-E5C4-4B2E-888A-F69ED38A0C12}">
      <dsp:nvSpPr>
        <dsp:cNvPr id="0" name=""/>
        <dsp:cNvSpPr/>
      </dsp:nvSpPr>
      <dsp:spPr>
        <a:xfrm>
          <a:off x="4834698" y="2202941"/>
          <a:ext cx="2991963" cy="696941"/>
        </a:xfrm>
        <a:prstGeom prst="roundRect">
          <a:avLst>
            <a:gd name="adj" fmla="val 10000"/>
          </a:avLst>
        </a:prstGeom>
        <a:solidFill>
          <a:srgbClr val="008000">
            <a:alpha val="90000"/>
          </a:srgbClr>
        </a:solidFill>
        <a:ln w="28575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i="1" kern="1200" dirty="0">
              <a:solidFill>
                <a:schemeClr val="bg1"/>
              </a:solidFill>
            </a:rPr>
            <a:t>Розклад уроків</a:t>
          </a:r>
        </a:p>
      </dsp:txBody>
      <dsp:txXfrm>
        <a:off x="4855111" y="2223354"/>
        <a:ext cx="2951137" cy="656115"/>
      </dsp:txXfrm>
    </dsp:sp>
    <dsp:sp modelId="{85DB79EE-53B9-461B-A817-D98CDF7E65E8}">
      <dsp:nvSpPr>
        <dsp:cNvPr id="0" name=""/>
        <dsp:cNvSpPr/>
      </dsp:nvSpPr>
      <dsp:spPr>
        <a:xfrm>
          <a:off x="8116549" y="57559"/>
          <a:ext cx="3856380" cy="456380"/>
        </a:xfrm>
        <a:prstGeom prst="roundRect">
          <a:avLst>
            <a:gd name="adj" fmla="val 10000"/>
          </a:avLst>
        </a:prstGeom>
        <a:solidFill>
          <a:srgbClr val="7030A0"/>
        </a:solidFill>
        <a:ln w="28575"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i="1" kern="1200" dirty="0">
              <a:solidFill>
                <a:schemeClr val="bg1"/>
              </a:solidFill>
            </a:rPr>
            <a:t>Відпочинок</a:t>
          </a:r>
        </a:p>
      </dsp:txBody>
      <dsp:txXfrm>
        <a:off x="8129916" y="70926"/>
        <a:ext cx="3829646" cy="429646"/>
      </dsp:txXfrm>
    </dsp:sp>
    <dsp:sp modelId="{86D859DD-5D83-4F63-A4E2-18B8A17D328D}">
      <dsp:nvSpPr>
        <dsp:cNvPr id="0" name=""/>
        <dsp:cNvSpPr/>
      </dsp:nvSpPr>
      <dsp:spPr>
        <a:xfrm>
          <a:off x="8502187" y="513939"/>
          <a:ext cx="385638" cy="4468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6843"/>
              </a:lnTo>
              <a:lnTo>
                <a:pt x="385638" y="446843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A86F0D-F5A6-4412-B580-EC3FC18F541D}">
      <dsp:nvSpPr>
        <dsp:cNvPr id="0" name=""/>
        <dsp:cNvSpPr/>
      </dsp:nvSpPr>
      <dsp:spPr>
        <a:xfrm>
          <a:off x="8887825" y="612312"/>
          <a:ext cx="2991963" cy="696941"/>
        </a:xfrm>
        <a:prstGeom prst="roundRect">
          <a:avLst>
            <a:gd name="adj" fmla="val 10000"/>
          </a:avLst>
        </a:prstGeom>
        <a:solidFill>
          <a:srgbClr val="008000">
            <a:alpha val="90000"/>
          </a:srgbClr>
        </a:solidFill>
        <a:ln w="28575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i="1" kern="1200" dirty="0">
              <a:solidFill>
                <a:schemeClr val="bg1"/>
              </a:solidFill>
            </a:rPr>
            <a:t>Поетична творчість</a:t>
          </a:r>
        </a:p>
      </dsp:txBody>
      <dsp:txXfrm>
        <a:off x="8908238" y="632725"/>
        <a:ext cx="2951137" cy="656115"/>
      </dsp:txXfrm>
    </dsp:sp>
    <dsp:sp modelId="{61B56BAC-717B-4981-B596-2DBE24A0733D}">
      <dsp:nvSpPr>
        <dsp:cNvPr id="0" name=""/>
        <dsp:cNvSpPr/>
      </dsp:nvSpPr>
      <dsp:spPr>
        <a:xfrm>
          <a:off x="8502187" y="513939"/>
          <a:ext cx="385638" cy="1166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6594"/>
              </a:lnTo>
              <a:lnTo>
                <a:pt x="385638" y="1166594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00BF0C-7388-4A8D-BC0B-4C9F3F60A735}">
      <dsp:nvSpPr>
        <dsp:cNvPr id="0" name=""/>
        <dsp:cNvSpPr/>
      </dsp:nvSpPr>
      <dsp:spPr>
        <a:xfrm>
          <a:off x="8887825" y="1407626"/>
          <a:ext cx="2991963" cy="545812"/>
        </a:xfrm>
        <a:prstGeom prst="roundRect">
          <a:avLst>
            <a:gd name="adj" fmla="val 10000"/>
          </a:avLst>
        </a:prstGeom>
        <a:solidFill>
          <a:srgbClr val="008000">
            <a:alpha val="90000"/>
          </a:srgbClr>
        </a:solidFill>
        <a:ln w="28575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i="1" kern="1200" dirty="0">
              <a:solidFill>
                <a:schemeClr val="bg1"/>
              </a:solidFill>
            </a:rPr>
            <a:t>Наші свята</a:t>
          </a:r>
        </a:p>
      </dsp:txBody>
      <dsp:txXfrm>
        <a:off x="8903811" y="1423612"/>
        <a:ext cx="2959991" cy="513840"/>
      </dsp:txXfrm>
    </dsp:sp>
    <dsp:sp modelId="{A4D2EEFD-9C2A-4851-96A4-8D870BCEC52D}">
      <dsp:nvSpPr>
        <dsp:cNvPr id="0" name=""/>
        <dsp:cNvSpPr/>
      </dsp:nvSpPr>
      <dsp:spPr>
        <a:xfrm>
          <a:off x="8502187" y="513939"/>
          <a:ext cx="385638" cy="18863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6344"/>
              </a:lnTo>
              <a:lnTo>
                <a:pt x="385638" y="1886344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9933E2-7AC5-48BA-AC64-8F255E1E0F4E}">
      <dsp:nvSpPr>
        <dsp:cNvPr id="0" name=""/>
        <dsp:cNvSpPr/>
      </dsp:nvSpPr>
      <dsp:spPr>
        <a:xfrm>
          <a:off x="8887825" y="2051812"/>
          <a:ext cx="2991963" cy="696941"/>
        </a:xfrm>
        <a:prstGeom prst="roundRect">
          <a:avLst>
            <a:gd name="adj" fmla="val 10000"/>
          </a:avLst>
        </a:prstGeom>
        <a:solidFill>
          <a:srgbClr val="008000">
            <a:alpha val="90000"/>
          </a:srgbClr>
        </a:solidFill>
        <a:ln w="28575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i="1" kern="1200" dirty="0">
              <a:solidFill>
                <a:schemeClr val="bg1"/>
              </a:solidFill>
            </a:rPr>
            <a:t>Походи та екскурсії</a:t>
          </a:r>
        </a:p>
      </dsp:txBody>
      <dsp:txXfrm>
        <a:off x="8908238" y="2072225"/>
        <a:ext cx="2951137" cy="656115"/>
      </dsp:txXfrm>
    </dsp:sp>
    <dsp:sp modelId="{55A67749-DE47-463F-BE95-F3A60E93E0C6}">
      <dsp:nvSpPr>
        <dsp:cNvPr id="0" name=""/>
        <dsp:cNvSpPr/>
      </dsp:nvSpPr>
      <dsp:spPr>
        <a:xfrm>
          <a:off x="8502187" y="513939"/>
          <a:ext cx="385638" cy="26816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1195"/>
              </a:lnTo>
              <a:lnTo>
                <a:pt x="381337" y="2801195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FD1457-0293-48BD-82B5-8CF28436DBEE}">
      <dsp:nvSpPr>
        <dsp:cNvPr id="0" name=""/>
        <dsp:cNvSpPr/>
      </dsp:nvSpPr>
      <dsp:spPr>
        <a:xfrm>
          <a:off x="8887825" y="2847127"/>
          <a:ext cx="2991963" cy="696941"/>
        </a:xfrm>
        <a:prstGeom prst="roundRect">
          <a:avLst>
            <a:gd name="adj" fmla="val 10000"/>
          </a:avLst>
        </a:prstGeom>
        <a:solidFill>
          <a:srgbClr val="008000">
            <a:alpha val="90000"/>
          </a:srgbClr>
        </a:solidFill>
        <a:ln w="28575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i="1" kern="1200" dirty="0">
              <a:solidFill>
                <a:schemeClr val="bg1"/>
              </a:solidFill>
            </a:rPr>
            <a:t>Спортивні досягнення</a:t>
          </a:r>
        </a:p>
      </dsp:txBody>
      <dsp:txXfrm>
        <a:off x="8908238" y="2867540"/>
        <a:ext cx="2951137" cy="6561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5715111" y="-874795"/>
          <a:ext cx="6804217" cy="6804217"/>
        </a:xfrm>
        <a:prstGeom prst="blockArc">
          <a:avLst>
            <a:gd name="adj1" fmla="val 18900000"/>
            <a:gd name="adj2" fmla="val 2700000"/>
            <a:gd name="adj3" fmla="val 317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570094" y="260819"/>
          <a:ext cx="6282109" cy="103316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1722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noProof="0" dirty="0"/>
            <a:t>верхнього блоку — </a:t>
          </a:r>
          <a:r>
            <a:rPr lang="uk-UA" sz="2000" b="1" i="1" kern="1200" noProof="0" dirty="0"/>
            <a:t>заголовка</a:t>
          </a:r>
          <a:r>
            <a:rPr lang="uk-UA" sz="2000" i="1" kern="1200" noProof="0" dirty="0"/>
            <a:t>, у якому містяться логотип і назва сайту;</a:t>
          </a:r>
        </a:p>
      </dsp:txBody>
      <dsp:txXfrm>
        <a:off x="570094" y="260819"/>
        <a:ext cx="6282109" cy="1033163"/>
      </dsp:txXfrm>
    </dsp:sp>
    <dsp:sp modelId="{27878C57-BBF6-4C22-88FA-1C3D4933722D}">
      <dsp:nvSpPr>
        <dsp:cNvPr id="0" name=""/>
        <dsp:cNvSpPr/>
      </dsp:nvSpPr>
      <dsp:spPr>
        <a:xfrm>
          <a:off x="84091" y="291399"/>
          <a:ext cx="972004" cy="9720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1015912" y="1427427"/>
          <a:ext cx="5836291" cy="1033163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1722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noProof="0" dirty="0"/>
            <a:t>блоку навігації</a:t>
          </a:r>
          <a:r>
            <a:rPr lang="uk-UA" sz="2000" i="1" kern="1200" noProof="0" dirty="0"/>
            <a:t> (</a:t>
          </a:r>
          <a:r>
            <a:rPr lang="uk-UA" sz="2000" b="1" i="1" kern="1200" noProof="0" dirty="0"/>
            <a:t>меню</a:t>
          </a:r>
          <a:r>
            <a:rPr lang="uk-UA" sz="2000" i="1" kern="1200" noProof="0" dirty="0"/>
            <a:t>) для переходу до основних розділів сайту;</a:t>
          </a:r>
        </a:p>
      </dsp:txBody>
      <dsp:txXfrm>
        <a:off x="1015912" y="1427427"/>
        <a:ext cx="5836291" cy="1033163"/>
      </dsp:txXfrm>
    </dsp:sp>
    <dsp:sp modelId="{E63EBB38-5984-4F74-98F1-254621592311}">
      <dsp:nvSpPr>
        <dsp:cNvPr id="0" name=""/>
        <dsp:cNvSpPr/>
      </dsp:nvSpPr>
      <dsp:spPr>
        <a:xfrm>
          <a:off x="529909" y="1458006"/>
          <a:ext cx="972004" cy="9720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1015912" y="2594035"/>
          <a:ext cx="5836291" cy="103316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1722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noProof="0" dirty="0">
              <a:solidFill>
                <a:srgbClr val="002060"/>
              </a:solidFill>
            </a:rPr>
            <a:t>інформаційного блоку </a:t>
          </a:r>
          <a:r>
            <a:rPr lang="uk-UA" sz="2000" i="1" kern="1200" noProof="0" dirty="0">
              <a:solidFill>
                <a:srgbClr val="002060"/>
              </a:solidFill>
            </a:rPr>
            <a:t>з основним матеріалом, що займає центральну частину сторінки;</a:t>
          </a:r>
        </a:p>
      </dsp:txBody>
      <dsp:txXfrm>
        <a:off x="1015912" y="2594035"/>
        <a:ext cx="5836291" cy="1033163"/>
      </dsp:txXfrm>
    </dsp:sp>
    <dsp:sp modelId="{D13D7DA6-9D1E-4150-A6AE-C6ABC36166D5}">
      <dsp:nvSpPr>
        <dsp:cNvPr id="0" name=""/>
        <dsp:cNvSpPr/>
      </dsp:nvSpPr>
      <dsp:spPr>
        <a:xfrm>
          <a:off x="529909" y="2624614"/>
          <a:ext cx="972004" cy="9720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A966C-ADE1-481C-9602-29D743F1F5D5}">
      <dsp:nvSpPr>
        <dsp:cNvPr id="0" name=""/>
        <dsp:cNvSpPr/>
      </dsp:nvSpPr>
      <dsp:spPr>
        <a:xfrm>
          <a:off x="570094" y="3760642"/>
          <a:ext cx="6282109" cy="103316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1722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noProof="0" dirty="0"/>
            <a:t>нижнього блоку — </a:t>
          </a:r>
          <a:r>
            <a:rPr lang="uk-UA" sz="2000" b="1" i="1" kern="1200" noProof="0" dirty="0"/>
            <a:t>підвалу</a:t>
          </a:r>
          <a:r>
            <a:rPr lang="uk-UA" sz="2000" i="1" kern="1200" noProof="0" dirty="0"/>
            <a:t>, для розміщення контактних даних, повідомлення про авторські права тощо.</a:t>
          </a:r>
        </a:p>
      </dsp:txBody>
      <dsp:txXfrm>
        <a:off x="570094" y="3760642"/>
        <a:ext cx="6282109" cy="1033163"/>
      </dsp:txXfrm>
    </dsp:sp>
    <dsp:sp modelId="{AA2029A9-878F-42BF-A694-5944B1AD983E}">
      <dsp:nvSpPr>
        <dsp:cNvPr id="0" name=""/>
        <dsp:cNvSpPr/>
      </dsp:nvSpPr>
      <dsp:spPr>
        <a:xfrm>
          <a:off x="84091" y="3791222"/>
          <a:ext cx="972004" cy="9720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C3E61E-D319-43B3-94DB-018CFFF001E8}" type="datetimeFigureOut">
              <a:rPr lang="uk-UA" smtClean="0"/>
              <a:t>24.08.2017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BB3368-6265-4BBE-8CB8-932FFDFF3EA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93474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1" r="1347"/>
          <a:stretch/>
        </p:blipFill>
        <p:spPr>
          <a:xfrm>
            <a:off x="530" y="0"/>
            <a:ext cx="4698517" cy="5958906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0" b="1" i="1" dirty="0">
                <a:solidFill>
                  <a:srgbClr val="002060"/>
                </a:solidFill>
                <a:latin typeface="Arial" panose="020B0604020202020204" pitchFamily="34" charset="0"/>
              </a:rPr>
              <a:t>9</a:t>
            </a:r>
            <a:endParaRPr lang="uk-UA" sz="150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24.08.2017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24.08.2017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9</a:t>
            </a:r>
            <a:endParaRPr lang="uk-UA" sz="4400" b="1" i="1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>teach-inf.at.ua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24.08.2017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24.08.2017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24.08.2017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24.08.2017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24.08.2017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24.08.2017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24.08.2017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24.08.2017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41306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FFFFFF"/>
                </a:solidFill>
                <a:latin typeface="Verdana"/>
              </a:rPr>
              <a:t>49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7E858127-613B-4F03-832E-0D56859E5A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71" y="658282"/>
            <a:ext cx="7137066" cy="1801607"/>
          </a:xfrm>
        </p:spPr>
        <p:txBody>
          <a:bodyPr>
            <a:noAutofit/>
          </a:bodyPr>
          <a:lstStyle/>
          <a:p>
            <a:r>
              <a:rPr lang="uk-UA" dirty="0"/>
              <a:t>Поняття мови розмітки гіпертексту. Етапи створення веб-сайтів.</a:t>
            </a:r>
          </a:p>
        </p:txBody>
      </p:sp>
      <p:pic>
        <p:nvPicPr>
          <p:cNvPr id="10" name="Picture 2" descr="knowledge, learning, school, study icon">
            <a:extLst>
              <a:ext uri="{FF2B5EF4-FFF2-40B4-BE49-F238E27FC236}">
                <a16:creationId xmlns:a16="http://schemas.microsoft.com/office/drawing/2014/main" xmlns="" id="{E8B43F5A-1711-479C-A43E-A62189969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531" y="3587772"/>
            <a:ext cx="2485037" cy="248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EABBAD5-D2AD-462C-BE46-9838597A08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043" y="3234749"/>
            <a:ext cx="3250794" cy="325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127">
        <p14:gallery dir="l"/>
      </p:transition>
    </mc:Choice>
    <mc:Fallback xmlns="">
      <p:transition spd="slow" advTm="6127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Форматування текстів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 атрибутах керування кольором, окрім англійської назви кольорів (</a:t>
            </a:r>
            <a:r>
              <a:rPr lang="en-US" sz="2800" b="1" i="1" kern="0" dirty="0">
                <a:solidFill>
                  <a:srgbClr val="FFFFFF"/>
                </a:solidFill>
              </a:rPr>
              <a:t>red, green, blue, yellow, black, white </a:t>
            </a:r>
            <a:r>
              <a:rPr lang="uk-UA" sz="2800" b="1" i="1" kern="0" dirty="0">
                <a:solidFill>
                  <a:srgbClr val="FFFFFF"/>
                </a:solidFill>
              </a:rPr>
              <a:t>та ін.), можна вказати код </a:t>
            </a:r>
            <a:r>
              <a:rPr lang="en-US" sz="2800" b="1" i="1" kern="0" dirty="0">
                <a:solidFill>
                  <a:srgbClr val="FFFFFF"/>
                </a:solidFill>
              </a:rPr>
              <a:t>RGB-</a:t>
            </a:r>
            <a:r>
              <a:rPr lang="uk-UA" sz="2800" b="1" i="1" kern="0" dirty="0">
                <a:solidFill>
                  <a:srgbClr val="FFFFFF"/>
                </a:solidFill>
              </a:rPr>
              <a:t>кольору, «змішуючи» </a:t>
            </a:r>
            <a:r>
              <a:rPr lang="uk-UA" sz="2800" b="1" i="1" kern="0" dirty="0" err="1">
                <a:solidFill>
                  <a:srgbClr val="FFFFFF"/>
                </a:solidFill>
              </a:rPr>
              <a:t>шістнадцяткові</a:t>
            </a:r>
            <a:r>
              <a:rPr lang="uk-UA" sz="2800" b="1" i="1" kern="0" dirty="0">
                <a:solidFill>
                  <a:srgbClr val="FFFFFF"/>
                </a:solidFill>
              </a:rPr>
              <a:t> значення червоного, зеленого та синього кольорів у межах від 00 до </a:t>
            </a:r>
            <a:r>
              <a:rPr lang="en-US" sz="2800" b="1" i="1" kern="0" dirty="0">
                <a:solidFill>
                  <a:srgbClr val="FFFFFF"/>
                </a:solidFill>
              </a:rPr>
              <a:t>FF: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xmlns="" id="{18EF36EF-0259-4EA4-A7A4-7C1E997CBBEF}"/>
              </a:ext>
            </a:extLst>
          </p:cNvPr>
          <p:cNvSpPr/>
          <p:nvPr/>
        </p:nvSpPr>
        <p:spPr>
          <a:xfrm>
            <a:off x="72007" y="3563207"/>
            <a:ext cx="2887061" cy="68080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i="1" kern="0" dirty="0">
                <a:solidFill>
                  <a:srgbClr val="FFFFFF"/>
                </a:solidFill>
              </a:rPr>
              <a:t>#000000</a:t>
            </a:r>
            <a:endParaRPr lang="uk-UA" sz="23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00363BE2-51FE-4F42-B3C0-EBE6953266E2}"/>
              </a:ext>
            </a:extLst>
          </p:cNvPr>
          <p:cNvSpPr/>
          <p:nvPr/>
        </p:nvSpPr>
        <p:spPr>
          <a:xfrm>
            <a:off x="3125137" y="3563207"/>
            <a:ext cx="2887061" cy="6808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Чорний (</a:t>
            </a:r>
            <a:r>
              <a:rPr lang="en-US" sz="2300" b="1" i="1" kern="0" dirty="0">
                <a:solidFill>
                  <a:srgbClr val="FFFFFF"/>
                </a:solidFill>
              </a:rPr>
              <a:t>black)</a:t>
            </a:r>
            <a:endParaRPr lang="uk-UA" sz="2300" b="1" i="1" kern="0" dirty="0">
              <a:solidFill>
                <a:srgbClr val="FFFFFF"/>
              </a:solidFill>
            </a:endParaRPr>
          </a:p>
        </p:txBody>
      </p: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xmlns="" id="{4E56A2B3-51CB-407F-A6CC-AFDE1DCC98D4}"/>
              </a:ext>
            </a:extLst>
          </p:cNvPr>
          <p:cNvSpPr/>
          <p:nvPr/>
        </p:nvSpPr>
        <p:spPr>
          <a:xfrm>
            <a:off x="72007" y="4299883"/>
            <a:ext cx="2887061" cy="68080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i="1" kern="0" dirty="0">
                <a:solidFill>
                  <a:srgbClr val="FFFFFF"/>
                </a:solidFill>
              </a:rPr>
              <a:t>#</a:t>
            </a:r>
            <a:r>
              <a:rPr lang="en-US" sz="2300" b="1" i="1" kern="0" dirty="0">
                <a:solidFill>
                  <a:srgbClr val="FF0000"/>
                </a:solidFill>
              </a:rPr>
              <a:t>FF</a:t>
            </a:r>
            <a:r>
              <a:rPr lang="en-US" sz="2300" b="1" i="1" kern="0" dirty="0">
                <a:solidFill>
                  <a:srgbClr val="92D050"/>
                </a:solidFill>
              </a:rPr>
              <a:t>FF</a:t>
            </a:r>
            <a:r>
              <a:rPr lang="en-US" sz="2300" b="1" i="1" kern="0" dirty="0">
                <a:solidFill>
                  <a:srgbClr val="00B0F0"/>
                </a:solidFill>
              </a:rPr>
              <a:t>FF</a:t>
            </a:r>
            <a:endParaRPr lang="uk-UA" sz="2300" b="1" i="1" kern="0" dirty="0">
              <a:solidFill>
                <a:srgbClr val="00B0F0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xmlns="" id="{2CF675DB-5F00-4565-BB51-F04ACDFDCF6C}"/>
              </a:ext>
            </a:extLst>
          </p:cNvPr>
          <p:cNvSpPr/>
          <p:nvPr/>
        </p:nvSpPr>
        <p:spPr>
          <a:xfrm>
            <a:off x="3125137" y="4299883"/>
            <a:ext cx="2887061" cy="68080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chemeClr val="tx1"/>
                </a:solidFill>
              </a:rPr>
              <a:t>Білий (</a:t>
            </a:r>
            <a:r>
              <a:rPr lang="en-US" sz="2300" b="1" i="1" kern="0" dirty="0">
                <a:solidFill>
                  <a:schemeClr val="tx1"/>
                </a:solidFill>
              </a:rPr>
              <a:t>white)</a:t>
            </a:r>
            <a:endParaRPr lang="uk-UA" sz="2300" b="1" i="1" kern="0" dirty="0">
              <a:solidFill>
                <a:schemeClr val="tx1"/>
              </a:solidFill>
            </a:endParaRPr>
          </a:p>
        </p:txBody>
      </p:sp>
      <p:sp>
        <p:nvSpPr>
          <p:cNvPr id="23" name="Прямокутник 22">
            <a:extLst>
              <a:ext uri="{FF2B5EF4-FFF2-40B4-BE49-F238E27FC236}">
                <a16:creationId xmlns:a16="http://schemas.microsoft.com/office/drawing/2014/main" xmlns="" id="{10AC0F2A-4647-4422-B6E2-3557486A1BBD}"/>
              </a:ext>
            </a:extLst>
          </p:cNvPr>
          <p:cNvSpPr/>
          <p:nvPr/>
        </p:nvSpPr>
        <p:spPr>
          <a:xfrm>
            <a:off x="72007" y="5022815"/>
            <a:ext cx="2887061" cy="68080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i="1" kern="0" dirty="0">
                <a:solidFill>
                  <a:srgbClr val="FFFFFF"/>
                </a:solidFill>
              </a:rPr>
              <a:t>#</a:t>
            </a:r>
            <a:r>
              <a:rPr lang="en-US" sz="2300" b="1" i="1" kern="0" dirty="0">
                <a:solidFill>
                  <a:srgbClr val="FF0000"/>
                </a:solidFill>
              </a:rPr>
              <a:t>FF</a:t>
            </a:r>
            <a:r>
              <a:rPr lang="en-US" sz="2300" b="1" i="1" kern="0" dirty="0">
                <a:solidFill>
                  <a:srgbClr val="FFFFFF"/>
                </a:solidFill>
              </a:rPr>
              <a:t>0000</a:t>
            </a:r>
            <a:endParaRPr lang="uk-UA" sz="2300" b="1" i="1" kern="0" dirty="0">
              <a:solidFill>
                <a:srgbClr val="FFFFFF"/>
              </a:solidFill>
            </a:endParaRPr>
          </a:p>
        </p:txBody>
      </p:sp>
      <p:sp>
        <p:nvSpPr>
          <p:cNvPr id="24" name="Прямокутник 23">
            <a:extLst>
              <a:ext uri="{FF2B5EF4-FFF2-40B4-BE49-F238E27FC236}">
                <a16:creationId xmlns:a16="http://schemas.microsoft.com/office/drawing/2014/main" xmlns="" id="{882FE7A3-A734-4C04-8EB3-1318316D2432}"/>
              </a:ext>
            </a:extLst>
          </p:cNvPr>
          <p:cNvSpPr/>
          <p:nvPr/>
        </p:nvSpPr>
        <p:spPr>
          <a:xfrm>
            <a:off x="3125137" y="5022815"/>
            <a:ext cx="2887061" cy="68080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Червоний (</a:t>
            </a:r>
            <a:r>
              <a:rPr lang="en-US" sz="2300" b="1" i="1" kern="0" dirty="0">
                <a:solidFill>
                  <a:srgbClr val="FFFFFF"/>
                </a:solidFill>
              </a:rPr>
              <a:t>red)</a:t>
            </a:r>
            <a:endParaRPr lang="uk-UA" sz="2300" b="1" i="1" kern="0" dirty="0">
              <a:solidFill>
                <a:srgbClr val="FFFFFF"/>
              </a:solidFill>
            </a:endParaRPr>
          </a:p>
        </p:txBody>
      </p:sp>
      <p:sp>
        <p:nvSpPr>
          <p:cNvPr id="27" name="Прямокутник 26">
            <a:extLst>
              <a:ext uri="{FF2B5EF4-FFF2-40B4-BE49-F238E27FC236}">
                <a16:creationId xmlns:a16="http://schemas.microsoft.com/office/drawing/2014/main" xmlns="" id="{440DA840-77B5-48BA-B3F0-3CE1837C0B4B}"/>
              </a:ext>
            </a:extLst>
          </p:cNvPr>
          <p:cNvSpPr/>
          <p:nvPr/>
        </p:nvSpPr>
        <p:spPr>
          <a:xfrm>
            <a:off x="72007" y="5759491"/>
            <a:ext cx="2887061" cy="68080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i="1" kern="0" dirty="0">
                <a:solidFill>
                  <a:srgbClr val="FFFFFF"/>
                </a:solidFill>
              </a:rPr>
              <a:t>#00</a:t>
            </a:r>
            <a:r>
              <a:rPr lang="en-US" sz="2300" b="1" i="1" kern="0" dirty="0">
                <a:solidFill>
                  <a:srgbClr val="92D050"/>
                </a:solidFill>
              </a:rPr>
              <a:t>FF</a:t>
            </a:r>
            <a:r>
              <a:rPr lang="en-US" sz="2300" b="1" i="1" kern="0" dirty="0">
                <a:solidFill>
                  <a:srgbClr val="FFFFFF"/>
                </a:solidFill>
              </a:rPr>
              <a:t>00</a:t>
            </a:r>
            <a:endParaRPr lang="uk-UA" sz="2300" b="1" i="1" kern="0" dirty="0">
              <a:solidFill>
                <a:srgbClr val="FFFFFF"/>
              </a:solidFill>
            </a:endParaRPr>
          </a:p>
        </p:txBody>
      </p:sp>
      <p:sp>
        <p:nvSpPr>
          <p:cNvPr id="28" name="Прямокутник 27">
            <a:extLst>
              <a:ext uri="{FF2B5EF4-FFF2-40B4-BE49-F238E27FC236}">
                <a16:creationId xmlns:a16="http://schemas.microsoft.com/office/drawing/2014/main" xmlns="" id="{D037FE86-865F-4B24-BA5C-6AC643BB0C8A}"/>
              </a:ext>
            </a:extLst>
          </p:cNvPr>
          <p:cNvSpPr/>
          <p:nvPr/>
        </p:nvSpPr>
        <p:spPr>
          <a:xfrm>
            <a:off x="3125137" y="5759491"/>
            <a:ext cx="2887061" cy="68080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Зелений (</a:t>
            </a:r>
            <a:r>
              <a:rPr lang="en-US" sz="2300" b="1" i="1" kern="0" dirty="0">
                <a:solidFill>
                  <a:srgbClr val="FFFFFF"/>
                </a:solidFill>
              </a:rPr>
              <a:t>green)</a:t>
            </a:r>
            <a:endParaRPr lang="uk-UA" sz="2300" b="1" i="1" kern="0" dirty="0">
              <a:solidFill>
                <a:srgbClr val="FFFFFF"/>
              </a:solidFill>
            </a:endParaRPr>
          </a:p>
        </p:txBody>
      </p:sp>
      <p:sp>
        <p:nvSpPr>
          <p:cNvPr id="31" name="Прямокутник 30">
            <a:extLst>
              <a:ext uri="{FF2B5EF4-FFF2-40B4-BE49-F238E27FC236}">
                <a16:creationId xmlns:a16="http://schemas.microsoft.com/office/drawing/2014/main" xmlns="" id="{C3D5961F-BB8B-4C22-A2F5-66BACAD61CF9}"/>
              </a:ext>
            </a:extLst>
          </p:cNvPr>
          <p:cNvSpPr/>
          <p:nvPr/>
        </p:nvSpPr>
        <p:spPr>
          <a:xfrm>
            <a:off x="6178266" y="3563207"/>
            <a:ext cx="2887061" cy="68080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i="1" kern="0" dirty="0">
                <a:solidFill>
                  <a:srgbClr val="FFFFFF"/>
                </a:solidFill>
              </a:rPr>
              <a:t>#0000</a:t>
            </a:r>
            <a:r>
              <a:rPr lang="en-US" sz="2300" b="1" i="1" kern="0" dirty="0">
                <a:solidFill>
                  <a:srgbClr val="00B0F0"/>
                </a:solidFill>
              </a:rPr>
              <a:t>FF</a:t>
            </a:r>
            <a:endParaRPr lang="uk-UA" sz="2300" b="1" i="1" kern="0" dirty="0">
              <a:solidFill>
                <a:srgbClr val="FFFFFF"/>
              </a:solidFill>
            </a:endParaRPr>
          </a:p>
        </p:txBody>
      </p:sp>
      <p:sp>
        <p:nvSpPr>
          <p:cNvPr id="32" name="Прямокутник 31">
            <a:extLst>
              <a:ext uri="{FF2B5EF4-FFF2-40B4-BE49-F238E27FC236}">
                <a16:creationId xmlns:a16="http://schemas.microsoft.com/office/drawing/2014/main" xmlns="" id="{F3C85EA3-45D4-43DF-A5BC-774BA5C24FF2}"/>
              </a:ext>
            </a:extLst>
          </p:cNvPr>
          <p:cNvSpPr/>
          <p:nvPr/>
        </p:nvSpPr>
        <p:spPr>
          <a:xfrm>
            <a:off x="9229549" y="3565125"/>
            <a:ext cx="2887061" cy="68080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Синій (</a:t>
            </a:r>
            <a:r>
              <a:rPr lang="en-US" sz="2300" b="1" i="1" kern="0" dirty="0">
                <a:solidFill>
                  <a:srgbClr val="FFFFFF"/>
                </a:solidFill>
              </a:rPr>
              <a:t>blue)</a:t>
            </a:r>
            <a:endParaRPr lang="uk-UA" sz="2300" b="1" i="1" kern="0" dirty="0">
              <a:solidFill>
                <a:srgbClr val="FFFFFF"/>
              </a:solidFill>
            </a:endParaRPr>
          </a:p>
        </p:txBody>
      </p:sp>
      <p:sp>
        <p:nvSpPr>
          <p:cNvPr id="33" name="Прямокутник 32">
            <a:extLst>
              <a:ext uri="{FF2B5EF4-FFF2-40B4-BE49-F238E27FC236}">
                <a16:creationId xmlns:a16="http://schemas.microsoft.com/office/drawing/2014/main" xmlns="" id="{71BE00F6-737B-4690-8F12-5C36E9219E94}"/>
              </a:ext>
            </a:extLst>
          </p:cNvPr>
          <p:cNvSpPr/>
          <p:nvPr/>
        </p:nvSpPr>
        <p:spPr>
          <a:xfrm>
            <a:off x="6178266" y="4299883"/>
            <a:ext cx="2887061" cy="68080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i="1" kern="0" dirty="0">
                <a:solidFill>
                  <a:srgbClr val="FFFFFF"/>
                </a:solidFill>
              </a:rPr>
              <a:t>#</a:t>
            </a:r>
            <a:r>
              <a:rPr lang="en-US" sz="2300" b="1" i="1" kern="0" dirty="0">
                <a:solidFill>
                  <a:srgbClr val="FF0000"/>
                </a:solidFill>
              </a:rPr>
              <a:t>FF</a:t>
            </a:r>
            <a:r>
              <a:rPr lang="en-US" sz="2300" b="1" i="1" kern="0" dirty="0">
                <a:solidFill>
                  <a:srgbClr val="92D050"/>
                </a:solidFill>
              </a:rPr>
              <a:t>FF</a:t>
            </a:r>
            <a:r>
              <a:rPr lang="en-US" sz="2300" b="1" i="1" kern="0" dirty="0">
                <a:solidFill>
                  <a:srgbClr val="FFFFFF"/>
                </a:solidFill>
              </a:rPr>
              <a:t>00</a:t>
            </a:r>
            <a:endParaRPr lang="uk-UA" sz="2300" b="1" i="1" kern="0" dirty="0">
              <a:solidFill>
                <a:srgbClr val="FFFFFF"/>
              </a:solidFill>
            </a:endParaRPr>
          </a:p>
        </p:txBody>
      </p:sp>
      <p:sp>
        <p:nvSpPr>
          <p:cNvPr id="34" name="Прямокутник 33">
            <a:extLst>
              <a:ext uri="{FF2B5EF4-FFF2-40B4-BE49-F238E27FC236}">
                <a16:creationId xmlns:a16="http://schemas.microsoft.com/office/drawing/2014/main" xmlns="" id="{27C258BD-276C-4626-8CAB-1688762200A1}"/>
              </a:ext>
            </a:extLst>
          </p:cNvPr>
          <p:cNvSpPr/>
          <p:nvPr/>
        </p:nvSpPr>
        <p:spPr>
          <a:xfrm>
            <a:off x="9229549" y="4301801"/>
            <a:ext cx="2887061" cy="68080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002060"/>
                </a:solidFill>
              </a:rPr>
              <a:t>Жовтий (</a:t>
            </a:r>
            <a:r>
              <a:rPr lang="en-US" sz="2300" b="1" i="1" kern="0" dirty="0">
                <a:solidFill>
                  <a:srgbClr val="002060"/>
                </a:solidFill>
              </a:rPr>
              <a:t>yellow)</a:t>
            </a:r>
            <a:endParaRPr lang="uk-UA" sz="2300" b="1" i="1" kern="0" dirty="0">
              <a:solidFill>
                <a:srgbClr val="002060"/>
              </a:solidFill>
            </a:endParaRPr>
          </a:p>
        </p:txBody>
      </p:sp>
      <p:sp>
        <p:nvSpPr>
          <p:cNvPr id="35" name="Прямокутник 34">
            <a:extLst>
              <a:ext uri="{FF2B5EF4-FFF2-40B4-BE49-F238E27FC236}">
                <a16:creationId xmlns:a16="http://schemas.microsoft.com/office/drawing/2014/main" xmlns="" id="{5861CC0A-FD19-4DED-92EA-218D03769E57}"/>
              </a:ext>
            </a:extLst>
          </p:cNvPr>
          <p:cNvSpPr/>
          <p:nvPr/>
        </p:nvSpPr>
        <p:spPr>
          <a:xfrm>
            <a:off x="6178266" y="5022815"/>
            <a:ext cx="2887061" cy="68080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i="1" kern="0" dirty="0">
                <a:solidFill>
                  <a:srgbClr val="FFFFFF"/>
                </a:solidFill>
              </a:rPr>
              <a:t>#</a:t>
            </a:r>
            <a:r>
              <a:rPr lang="en-US" sz="2300" b="1" i="1" kern="0" dirty="0">
                <a:solidFill>
                  <a:srgbClr val="FF0000"/>
                </a:solidFill>
              </a:rPr>
              <a:t>65</a:t>
            </a:r>
            <a:r>
              <a:rPr lang="en-US" sz="2300" b="1" i="1" kern="0" dirty="0">
                <a:solidFill>
                  <a:srgbClr val="92D050"/>
                </a:solidFill>
              </a:rPr>
              <a:t>43</a:t>
            </a:r>
            <a:r>
              <a:rPr lang="en-US" sz="2300" b="1" i="1" kern="0" dirty="0">
                <a:solidFill>
                  <a:srgbClr val="00B0F0"/>
                </a:solidFill>
              </a:rPr>
              <a:t>21</a:t>
            </a:r>
            <a:endParaRPr lang="uk-UA" sz="2300" b="1" i="1" kern="0" dirty="0">
              <a:solidFill>
                <a:srgbClr val="FFFFFF"/>
              </a:solidFill>
            </a:endParaRPr>
          </a:p>
        </p:txBody>
      </p:sp>
      <p:sp>
        <p:nvSpPr>
          <p:cNvPr id="36" name="Прямокутник 35">
            <a:extLst>
              <a:ext uri="{FF2B5EF4-FFF2-40B4-BE49-F238E27FC236}">
                <a16:creationId xmlns:a16="http://schemas.microsoft.com/office/drawing/2014/main" xmlns="" id="{44ECD2AA-2491-4415-8897-2668F03DA6DB}"/>
              </a:ext>
            </a:extLst>
          </p:cNvPr>
          <p:cNvSpPr/>
          <p:nvPr/>
        </p:nvSpPr>
        <p:spPr>
          <a:xfrm>
            <a:off x="9229549" y="5024733"/>
            <a:ext cx="2887061" cy="680801"/>
          </a:xfrm>
          <a:prstGeom prst="rect">
            <a:avLst/>
          </a:prstGeom>
          <a:solidFill>
            <a:srgbClr val="412B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Відтінок коричневого</a:t>
            </a:r>
          </a:p>
        </p:txBody>
      </p:sp>
      <p:sp>
        <p:nvSpPr>
          <p:cNvPr id="37" name="Прямокутник 36">
            <a:extLst>
              <a:ext uri="{FF2B5EF4-FFF2-40B4-BE49-F238E27FC236}">
                <a16:creationId xmlns:a16="http://schemas.microsoft.com/office/drawing/2014/main" xmlns="" id="{5DE82A11-5BD8-4502-9BA3-80425BC53495}"/>
              </a:ext>
            </a:extLst>
          </p:cNvPr>
          <p:cNvSpPr/>
          <p:nvPr/>
        </p:nvSpPr>
        <p:spPr>
          <a:xfrm>
            <a:off x="6178266" y="5759491"/>
            <a:ext cx="2887061" cy="68080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i="1" kern="0" dirty="0">
                <a:solidFill>
                  <a:srgbClr val="FFFFFF"/>
                </a:solidFill>
              </a:rPr>
              <a:t>#</a:t>
            </a:r>
            <a:r>
              <a:rPr lang="uk-UA" sz="2300" b="1" i="1" kern="0" dirty="0">
                <a:solidFill>
                  <a:srgbClr val="FF0000"/>
                </a:solidFill>
              </a:rPr>
              <a:t>12</a:t>
            </a:r>
            <a:r>
              <a:rPr lang="uk-UA" sz="2300" b="1" i="1" kern="0" dirty="0">
                <a:solidFill>
                  <a:srgbClr val="92D050"/>
                </a:solidFill>
              </a:rPr>
              <a:t>34</a:t>
            </a:r>
            <a:r>
              <a:rPr lang="uk-UA" sz="2300" b="1" i="1" kern="0" dirty="0">
                <a:solidFill>
                  <a:srgbClr val="00B0F0"/>
                </a:solidFill>
              </a:rPr>
              <a:t>56</a:t>
            </a:r>
            <a:endParaRPr lang="uk-UA" sz="2300" b="1" i="1" kern="0" dirty="0">
              <a:solidFill>
                <a:srgbClr val="FFFFFF"/>
              </a:solidFill>
            </a:endParaRPr>
          </a:p>
        </p:txBody>
      </p:sp>
      <p:sp>
        <p:nvSpPr>
          <p:cNvPr id="38" name="Прямокутник 37">
            <a:extLst>
              <a:ext uri="{FF2B5EF4-FFF2-40B4-BE49-F238E27FC236}">
                <a16:creationId xmlns:a16="http://schemas.microsoft.com/office/drawing/2014/main" xmlns="" id="{CD2556DC-93CE-4F0F-83F3-21D47D258B00}"/>
              </a:ext>
            </a:extLst>
          </p:cNvPr>
          <p:cNvSpPr/>
          <p:nvPr/>
        </p:nvSpPr>
        <p:spPr>
          <a:xfrm>
            <a:off x="9229549" y="5761409"/>
            <a:ext cx="2887061" cy="680801"/>
          </a:xfrm>
          <a:prstGeom prst="rect">
            <a:avLst/>
          </a:prstGeom>
          <a:solidFill>
            <a:srgbClr val="0C22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Відтінок синього</a:t>
            </a:r>
          </a:p>
        </p:txBody>
      </p:sp>
    </p:spTree>
    <p:extLst>
      <p:ext uri="{BB962C8B-B14F-4D97-AF65-F5344CB8AC3E}">
        <p14:creationId xmlns:p14="http://schemas.microsoft.com/office/powerpoint/2010/main" val="129167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0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3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40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60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19" grpId="0" animBg="1"/>
      <p:bldP spid="20" grpId="0" animBg="1"/>
      <p:bldP spid="23" grpId="0" animBg="1"/>
      <p:bldP spid="24" grpId="0" animBg="1"/>
      <p:bldP spid="27" grpId="0" animBg="1"/>
      <p:bldP spid="28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Марковані та нумеровані списки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Елементи списку розмічають тегами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&lt;</a:t>
            </a:r>
            <a:r>
              <a:rPr lang="en-US" sz="2800" b="1" i="1" kern="0" dirty="0">
                <a:solidFill>
                  <a:srgbClr val="FFFF00"/>
                </a:solidFill>
              </a:rPr>
              <a:t>l</a:t>
            </a:r>
            <a:r>
              <a:rPr lang="uk-UA" sz="2800" b="1" i="1" kern="0" dirty="0">
                <a:solidFill>
                  <a:srgbClr val="FFFF00"/>
                </a:solidFill>
              </a:rPr>
              <a:t>і&gt;...&lt;/</a:t>
            </a:r>
            <a:r>
              <a:rPr lang="en-US" sz="2800" b="1" i="1" kern="0" dirty="0">
                <a:solidFill>
                  <a:srgbClr val="FFFF00"/>
                </a:solidFill>
              </a:rPr>
              <a:t>l</a:t>
            </a:r>
            <a:r>
              <a:rPr lang="uk-UA" sz="2800" b="1" i="1" kern="0" dirty="0">
                <a:solidFill>
                  <a:srgbClr val="FFFF00"/>
                </a:solidFill>
              </a:rPr>
              <a:t>і&gt;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62F5D02B-FF57-40C4-A82B-FA1E1F4EB14D}"/>
              </a:ext>
            </a:extLst>
          </p:cNvPr>
          <p:cNvSpPr/>
          <p:nvPr/>
        </p:nvSpPr>
        <p:spPr>
          <a:xfrm>
            <a:off x="72007" y="1810930"/>
            <a:ext cx="7501609" cy="73349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вікні текстового редактора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97E59844-DA33-492B-9C4E-10A4FC436B9B}"/>
              </a:ext>
            </a:extLst>
          </p:cNvPr>
          <p:cNvSpPr/>
          <p:nvPr/>
        </p:nvSpPr>
        <p:spPr>
          <a:xfrm>
            <a:off x="7702826" y="1810930"/>
            <a:ext cx="4419326" cy="73349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вікні браузера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229B64CF-CAC9-4EE2-939C-8AD8493A9256}"/>
              </a:ext>
            </a:extLst>
          </p:cNvPr>
          <p:cNvSpPr/>
          <p:nvPr/>
        </p:nvSpPr>
        <p:spPr>
          <a:xfrm>
            <a:off x="72007" y="2655244"/>
            <a:ext cx="7501609" cy="407354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b="1" i="1" kern="0" dirty="0">
                <a:solidFill>
                  <a:srgbClr val="FFFFFF"/>
                </a:solidFill>
              </a:rPr>
              <a:t>&lt;ul type="square"&gt;</a:t>
            </a:r>
          </a:p>
          <a:p>
            <a:pPr marL="0" lv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b="1" i="1" kern="0" dirty="0">
                <a:solidFill>
                  <a:srgbClr val="FFFFFF"/>
                </a:solidFill>
              </a:rPr>
              <a:t>&lt;li&gt;Іванов&lt;/li&gt;</a:t>
            </a:r>
          </a:p>
          <a:p>
            <a:pPr marL="0" lv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b="1" i="1" kern="0" dirty="0">
                <a:solidFill>
                  <a:srgbClr val="FFFFFF"/>
                </a:solidFill>
              </a:rPr>
              <a:t>&lt;li&gt;Бойко&lt;/li&gt;</a:t>
            </a:r>
          </a:p>
          <a:p>
            <a:pPr marL="0" lv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b="1" i="1" kern="0" dirty="0">
                <a:solidFill>
                  <a:srgbClr val="FFFFFF"/>
                </a:solidFill>
              </a:rPr>
              <a:t>&lt;li&gt;Шевченко&lt;/li&gt;</a:t>
            </a:r>
          </a:p>
          <a:p>
            <a:pPr marL="0" lv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b="1" i="1" kern="0" dirty="0">
                <a:solidFill>
                  <a:srgbClr val="FFFFFF"/>
                </a:solidFill>
              </a:rPr>
              <a:t>&lt;/ul&gt;</a:t>
            </a:r>
          </a:p>
          <a:p>
            <a:pPr marL="0" lvl="1"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2400" b="1" i="1" kern="0" dirty="0">
              <a:solidFill>
                <a:srgbClr val="FFFFFF"/>
              </a:solidFill>
            </a:endParaRPr>
          </a:p>
          <a:p>
            <a:pPr marL="0" lv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b="1" i="1" kern="0" dirty="0">
                <a:solidFill>
                  <a:srgbClr val="FFFFFF"/>
                </a:solidFill>
              </a:rPr>
              <a:t>&lt;ol type="I"&gt;</a:t>
            </a:r>
          </a:p>
          <a:p>
            <a:pPr marL="0" lv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b="1" i="1" kern="0" dirty="0">
                <a:solidFill>
                  <a:srgbClr val="FFFFFF"/>
                </a:solidFill>
              </a:rPr>
              <a:t>&lt;li&gt;Інформатика&lt;/li&gt;</a:t>
            </a:r>
          </a:p>
          <a:p>
            <a:pPr marL="0" lv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b="1" i="1" kern="0" dirty="0">
                <a:solidFill>
                  <a:srgbClr val="FFFFFF"/>
                </a:solidFill>
              </a:rPr>
              <a:t>&lt;li&gt;Фізика&lt;/li&gt;</a:t>
            </a:r>
          </a:p>
          <a:p>
            <a:pPr marL="0" lv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b="1" i="1" kern="0" dirty="0">
                <a:solidFill>
                  <a:srgbClr val="FFFFFF"/>
                </a:solidFill>
              </a:rPr>
              <a:t>&lt;li&gt;Хімія&lt;/li&gt;</a:t>
            </a:r>
          </a:p>
          <a:p>
            <a:pPr marL="0" lv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b="1" i="1" kern="0" dirty="0">
                <a:solidFill>
                  <a:srgbClr val="FFFFFF"/>
                </a:solidFill>
              </a:rPr>
              <a:t>&lt;/ol&gt;</a:t>
            </a:r>
            <a:endParaRPr lang="en-US" sz="2400" b="1" i="1" kern="0" dirty="0">
              <a:solidFill>
                <a:srgbClr val="FFFFFF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E0CABD3-E78F-47F0-A2A5-73781B6C4B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9632" y="2589178"/>
            <a:ext cx="3965713" cy="42056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11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Марковані та нумеровані списки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маркованого списку використовують тег: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9F4CBCB-1A4A-4EE3-B568-BC4A41D380B0}"/>
              </a:ext>
            </a:extLst>
          </p:cNvPr>
          <p:cNvSpPr txBox="1"/>
          <p:nvPr/>
        </p:nvSpPr>
        <p:spPr>
          <a:xfrm>
            <a:off x="72008" y="1806681"/>
            <a:ext cx="12050142" cy="70788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i="1" kern="0" dirty="0">
                <a:solidFill>
                  <a:srgbClr val="FFFFFF"/>
                </a:solidFill>
              </a:rPr>
              <a:t>&lt;</a:t>
            </a:r>
            <a:r>
              <a:rPr lang="en-US" sz="4000" b="1" i="1" kern="0" dirty="0" err="1">
                <a:solidFill>
                  <a:srgbClr val="FFFFFF"/>
                </a:solidFill>
              </a:rPr>
              <a:t>ul</a:t>
            </a:r>
            <a:r>
              <a:rPr lang="en-US" sz="4000" b="1" i="1" kern="0" dirty="0">
                <a:solidFill>
                  <a:srgbClr val="FFFFFF"/>
                </a:solidFill>
              </a:rPr>
              <a:t>&gt;...&lt;/</a:t>
            </a:r>
            <a:r>
              <a:rPr lang="en-US" sz="4000" b="1" i="1" kern="0" dirty="0" err="1">
                <a:solidFill>
                  <a:srgbClr val="FFFFFF"/>
                </a:solidFill>
              </a:rPr>
              <a:t>ul</a:t>
            </a:r>
            <a:r>
              <a:rPr lang="en-US" sz="4000" b="1" i="1" kern="0" dirty="0">
                <a:solidFill>
                  <a:srgbClr val="FFFFFF"/>
                </a:solidFill>
              </a:rPr>
              <a:t>&gt;</a:t>
            </a:r>
            <a:endParaRPr lang="uk-UA" sz="4000" b="1" i="1" kern="0" dirty="0">
              <a:solidFill>
                <a:srgbClr val="FFFF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7B33339-E0E0-41C1-9EB4-01F198EEA27E}"/>
              </a:ext>
            </a:extLst>
          </p:cNvPr>
          <p:cNvSpPr txBox="1"/>
          <p:nvPr/>
        </p:nvSpPr>
        <p:spPr>
          <a:xfrm>
            <a:off x="72008" y="2601265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 атрибутом </a:t>
            </a:r>
            <a:r>
              <a:rPr lang="en-US" sz="2800" b="1" i="1" kern="0" dirty="0">
                <a:solidFill>
                  <a:srgbClr val="FFFF00"/>
                </a:solidFill>
              </a:rPr>
              <a:t>type</a:t>
            </a:r>
            <a:r>
              <a:rPr lang="en-US" sz="2800" b="1" i="1" kern="0" dirty="0">
                <a:solidFill>
                  <a:srgbClr val="FFFFFF"/>
                </a:solidFill>
              </a:rPr>
              <a:t>, </a:t>
            </a:r>
            <a:r>
              <a:rPr lang="uk-UA" sz="2800" b="1" i="1" kern="0" dirty="0">
                <a:solidFill>
                  <a:srgbClr val="FFFFFF"/>
                </a:solidFill>
              </a:rPr>
              <a:t>який задає вигляд маркера: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D86E7E58-E019-4C6B-A9B8-F59221D007C6}"/>
              </a:ext>
            </a:extLst>
          </p:cNvPr>
          <p:cNvSpPr/>
          <p:nvPr/>
        </p:nvSpPr>
        <p:spPr>
          <a:xfrm>
            <a:off x="72008" y="3211183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000" b="1" i="1" kern="0" dirty="0">
                <a:solidFill>
                  <a:srgbClr val="FFFFFF"/>
                </a:solidFill>
              </a:rPr>
              <a:t>"</a:t>
            </a:r>
            <a:r>
              <a:rPr lang="en-US" sz="4000" b="1" i="1" kern="0" dirty="0">
                <a:solidFill>
                  <a:srgbClr val="FFFFFF"/>
                </a:solidFill>
              </a:rPr>
              <a:t>disk</a:t>
            </a:r>
            <a:r>
              <a:rPr lang="uk-UA" sz="4000" b="1" i="1" kern="0" dirty="0">
                <a:solidFill>
                  <a:srgbClr val="FFFFFF"/>
                </a:solidFill>
              </a:rPr>
              <a:t>"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8D3B048F-CF4F-4F26-8DD9-827C70DE466E}"/>
              </a:ext>
            </a:extLst>
          </p:cNvPr>
          <p:cNvSpPr/>
          <p:nvPr/>
        </p:nvSpPr>
        <p:spPr>
          <a:xfrm>
            <a:off x="4110553" y="3211183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i="1" kern="0" dirty="0">
                <a:solidFill>
                  <a:srgbClr val="FFFFFF"/>
                </a:solidFill>
              </a:rPr>
              <a:t>"circle</a:t>
            </a:r>
            <a:r>
              <a:rPr lang="uk-UA" sz="4000" b="1" i="1" kern="0" dirty="0">
                <a:solidFill>
                  <a:srgbClr val="FFFFFF"/>
                </a:solidFill>
              </a:rPr>
              <a:t>"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xmlns="" id="{5E8B218E-E42E-4EFD-ACC0-B12EBC9F900C}"/>
              </a:ext>
            </a:extLst>
          </p:cNvPr>
          <p:cNvSpPr/>
          <p:nvPr/>
        </p:nvSpPr>
        <p:spPr>
          <a:xfrm>
            <a:off x="8149101" y="3211183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000" b="1" i="1" kern="0" dirty="0">
                <a:solidFill>
                  <a:srgbClr val="FFFFFF"/>
                </a:solidFill>
              </a:rPr>
              <a:t>"</a:t>
            </a:r>
            <a:r>
              <a:rPr lang="en-US" sz="4000" b="1" i="1" kern="0" dirty="0">
                <a:solidFill>
                  <a:srgbClr val="FFFFFF"/>
                </a:solidFill>
              </a:rPr>
              <a:t>square</a:t>
            </a:r>
            <a:r>
              <a:rPr lang="uk-UA" sz="4000" b="1" i="1" kern="0" dirty="0">
                <a:solidFill>
                  <a:srgbClr val="FFFFFF"/>
                </a:solidFill>
              </a:rPr>
              <a:t>"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xmlns="" id="{AF5B2513-28B7-4175-940A-9E54190ECC93}"/>
              </a:ext>
            </a:extLst>
          </p:cNvPr>
          <p:cNvSpPr/>
          <p:nvPr/>
        </p:nvSpPr>
        <p:spPr>
          <a:xfrm>
            <a:off x="72008" y="4606590"/>
            <a:ext cx="3973050" cy="129266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i="1" kern="0" dirty="0">
                <a:solidFill>
                  <a:srgbClr val="FFFFFF"/>
                </a:solidFill>
              </a:rPr>
              <a:t>•</a:t>
            </a:r>
            <a:endParaRPr lang="uk-UA" sz="4800" b="1" i="1" kern="0" dirty="0">
              <a:solidFill>
                <a:srgbClr val="FFFFFF"/>
              </a:solidFill>
            </a:endParaRP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xmlns="" id="{EF1BE1C7-70F3-4C90-9811-86FE6FEF229B}"/>
              </a:ext>
            </a:extLst>
          </p:cNvPr>
          <p:cNvSpPr/>
          <p:nvPr/>
        </p:nvSpPr>
        <p:spPr>
          <a:xfrm>
            <a:off x="4110553" y="4606590"/>
            <a:ext cx="3973050" cy="129266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6000" b="1" kern="0" dirty="0">
                <a:solidFill>
                  <a:srgbClr val="FFFFFF"/>
                </a:solidFill>
              </a:rPr>
              <a:t>о</a:t>
            </a:r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xmlns="" id="{01D6E5DF-439C-418C-98CE-035C44C6A6F9}"/>
              </a:ext>
            </a:extLst>
          </p:cNvPr>
          <p:cNvSpPr/>
          <p:nvPr/>
        </p:nvSpPr>
        <p:spPr>
          <a:xfrm>
            <a:off x="8149101" y="4606590"/>
            <a:ext cx="3973050" cy="129266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i="1" kern="0" dirty="0">
                <a:solidFill>
                  <a:srgbClr val="FFFFFF"/>
                </a:solidFill>
              </a:rPr>
              <a:t>■</a:t>
            </a:r>
            <a:endParaRPr lang="uk-UA" sz="48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04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Марковані та нумеровані списки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нумерованих списків використовують тег: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7657B5B-CE44-4CF6-AF7A-E99A09D4B08B}"/>
              </a:ext>
            </a:extLst>
          </p:cNvPr>
          <p:cNvSpPr txBox="1"/>
          <p:nvPr/>
        </p:nvSpPr>
        <p:spPr>
          <a:xfrm>
            <a:off x="72008" y="1806681"/>
            <a:ext cx="12050142" cy="70788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000" b="1" i="1" kern="0" dirty="0">
                <a:solidFill>
                  <a:srgbClr val="FFFFFF"/>
                </a:solidFill>
              </a:rPr>
              <a:t>&lt;</a:t>
            </a:r>
            <a:r>
              <a:rPr lang="en-US" sz="4000" b="1" i="1" kern="0" dirty="0" err="1">
                <a:solidFill>
                  <a:srgbClr val="FFFFFF"/>
                </a:solidFill>
              </a:rPr>
              <a:t>ol</a:t>
            </a:r>
            <a:r>
              <a:rPr lang="en-US" sz="4000" b="1" i="1" kern="0" dirty="0">
                <a:solidFill>
                  <a:srgbClr val="FFFFFF"/>
                </a:solidFill>
              </a:rPr>
              <a:t>&gt;...&lt;/</a:t>
            </a:r>
            <a:r>
              <a:rPr lang="en-US" sz="4000" b="1" i="1" kern="0" dirty="0" err="1">
                <a:solidFill>
                  <a:srgbClr val="FFFFFF"/>
                </a:solidFill>
              </a:rPr>
              <a:t>ol</a:t>
            </a:r>
            <a:r>
              <a:rPr lang="en-US" sz="4000" b="1" i="1" kern="0" dirty="0">
                <a:solidFill>
                  <a:srgbClr val="FFFFFF"/>
                </a:solidFill>
              </a:rPr>
              <a:t>&gt;</a:t>
            </a:r>
            <a:endParaRPr lang="uk-UA" sz="4000" b="1" i="1" kern="0" dirty="0">
              <a:solidFill>
                <a:srgbClr val="FFFF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451BF0C-B20E-4CA9-BB33-EEA916827349}"/>
              </a:ext>
            </a:extLst>
          </p:cNvPr>
          <p:cNvSpPr txBox="1"/>
          <p:nvPr/>
        </p:nvSpPr>
        <p:spPr>
          <a:xfrm>
            <a:off x="72008" y="2601265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 атрибутами </a:t>
            </a:r>
            <a:r>
              <a:rPr lang="en-US" sz="2800" b="1" i="1" kern="0" dirty="0">
                <a:solidFill>
                  <a:srgbClr val="FFFF00"/>
                </a:solidFill>
              </a:rPr>
              <a:t>type</a:t>
            </a:r>
            <a:r>
              <a:rPr lang="en-US" sz="2800" b="1" i="1" kern="0" dirty="0">
                <a:solidFill>
                  <a:srgbClr val="FFFFFF"/>
                </a:solidFill>
              </a:rPr>
              <a:t>, </a:t>
            </a:r>
            <a:r>
              <a:rPr lang="uk-UA" sz="2800" b="1" i="1" kern="0" dirty="0">
                <a:solidFill>
                  <a:srgbClr val="FFFFFF"/>
                </a:solidFill>
              </a:rPr>
              <a:t>який задає тип нумерації: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xmlns="" id="{B4BA2F47-AE3D-4E79-96FA-B0408A5ECEEE}"/>
              </a:ext>
            </a:extLst>
          </p:cNvPr>
          <p:cNvSpPr/>
          <p:nvPr/>
        </p:nvSpPr>
        <p:spPr>
          <a:xfrm>
            <a:off x="72008" y="3204255"/>
            <a:ext cx="3973050" cy="92190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000" b="1" i="1" kern="0" dirty="0">
                <a:solidFill>
                  <a:srgbClr val="FFFFFF"/>
                </a:solidFill>
              </a:rPr>
              <a:t>“</a:t>
            </a:r>
            <a:r>
              <a:rPr lang="en-US" sz="4000" b="1" i="1" kern="0" dirty="0">
                <a:solidFill>
                  <a:srgbClr val="FFFFFF"/>
                </a:solidFill>
              </a:rPr>
              <a:t> </a:t>
            </a:r>
            <a:r>
              <a:rPr lang="uk-UA" sz="4000" b="1" i="1" kern="0" dirty="0">
                <a:solidFill>
                  <a:srgbClr val="FFFFFF"/>
                </a:solidFill>
              </a:rPr>
              <a:t>1</a:t>
            </a:r>
            <a:r>
              <a:rPr lang="en-US" sz="4000" b="1" i="1" kern="0" dirty="0">
                <a:solidFill>
                  <a:srgbClr val="FFFFFF"/>
                </a:solidFill>
              </a:rPr>
              <a:t> </a:t>
            </a:r>
            <a:r>
              <a:rPr lang="uk-UA" sz="4000" b="1" i="1" kern="0" dirty="0">
                <a:solidFill>
                  <a:srgbClr val="FFFFFF"/>
                </a:solidFill>
              </a:rPr>
              <a:t>"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xmlns="" id="{53D9FF55-0A5B-43E8-9306-FCCC2FE7CEBD}"/>
              </a:ext>
            </a:extLst>
          </p:cNvPr>
          <p:cNvSpPr/>
          <p:nvPr/>
        </p:nvSpPr>
        <p:spPr>
          <a:xfrm>
            <a:off x="4110553" y="3204255"/>
            <a:ext cx="3973050" cy="92190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i="1" kern="0" dirty="0">
                <a:solidFill>
                  <a:srgbClr val="FFFFFF"/>
                </a:solidFill>
              </a:rPr>
              <a:t>"</a:t>
            </a:r>
            <a:r>
              <a:rPr lang="uk-UA" sz="4000" b="1" i="1" kern="0" dirty="0">
                <a:solidFill>
                  <a:srgbClr val="FFFFFF"/>
                </a:solidFill>
              </a:rPr>
              <a:t> А</a:t>
            </a:r>
            <a:r>
              <a:rPr lang="en-US" sz="4000" b="1" i="1" kern="0" dirty="0">
                <a:solidFill>
                  <a:srgbClr val="FFFFFF"/>
                </a:solidFill>
              </a:rPr>
              <a:t> </a:t>
            </a:r>
            <a:r>
              <a:rPr lang="uk-UA" sz="4000" b="1" i="1" kern="0" dirty="0">
                <a:solidFill>
                  <a:srgbClr val="FFFFFF"/>
                </a:solidFill>
              </a:rPr>
              <a:t>"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xmlns="" id="{692FA761-A3FA-4807-8B92-FF8D5299D234}"/>
              </a:ext>
            </a:extLst>
          </p:cNvPr>
          <p:cNvSpPr/>
          <p:nvPr/>
        </p:nvSpPr>
        <p:spPr>
          <a:xfrm>
            <a:off x="8149101" y="3204255"/>
            <a:ext cx="3973050" cy="92190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000" b="1" i="1" kern="0" dirty="0">
                <a:solidFill>
                  <a:srgbClr val="FFFFFF"/>
                </a:solidFill>
              </a:rPr>
              <a:t>" І "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xmlns="" id="{A34C1978-C509-4684-8E58-92244C4BE771}"/>
              </a:ext>
            </a:extLst>
          </p:cNvPr>
          <p:cNvSpPr/>
          <p:nvPr/>
        </p:nvSpPr>
        <p:spPr>
          <a:xfrm>
            <a:off x="72008" y="4228906"/>
            <a:ext cx="3973050" cy="129266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rgbClr val="FFFFFF"/>
                </a:solidFill>
              </a:rPr>
              <a:t>арабські цифри</a:t>
            </a: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xmlns="" id="{2600EDAF-89E3-4502-8E28-C215E3640B6D}"/>
              </a:ext>
            </a:extLst>
          </p:cNvPr>
          <p:cNvSpPr/>
          <p:nvPr/>
        </p:nvSpPr>
        <p:spPr>
          <a:xfrm>
            <a:off x="4110553" y="4228906"/>
            <a:ext cx="3973050" cy="129266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rgbClr val="FFFFFF"/>
                </a:solidFill>
              </a:rPr>
              <a:t>латинські літери</a:t>
            </a:r>
            <a:endParaRPr lang="uk-UA" sz="3600" b="1" kern="0" dirty="0">
              <a:solidFill>
                <a:srgbClr val="FFFFFF"/>
              </a:solidFill>
            </a:endParaRPr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xmlns="" id="{3E2BC66B-B874-4478-86F7-38DCA11C0472}"/>
              </a:ext>
            </a:extLst>
          </p:cNvPr>
          <p:cNvSpPr/>
          <p:nvPr/>
        </p:nvSpPr>
        <p:spPr>
          <a:xfrm>
            <a:off x="8149101" y="4228906"/>
            <a:ext cx="3973050" cy="129266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rgbClr val="FFFFFF"/>
                </a:solidFill>
              </a:rPr>
              <a:t>римська нумерація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B5A2BA6-5C8F-44D6-AC49-6638B7F1E411}"/>
              </a:ext>
            </a:extLst>
          </p:cNvPr>
          <p:cNvSpPr txBox="1"/>
          <p:nvPr/>
        </p:nvSpPr>
        <p:spPr>
          <a:xfrm>
            <a:off x="72008" y="5605849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00"/>
                </a:solidFill>
              </a:rPr>
              <a:t>Start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для задавання початкового номеру арабськими цифрами.</a:t>
            </a:r>
          </a:p>
        </p:txBody>
      </p:sp>
    </p:spTree>
    <p:extLst>
      <p:ext uri="{BB962C8B-B14F-4D97-AF65-F5344CB8AC3E}">
        <p14:creationId xmlns:p14="http://schemas.microsoft.com/office/powerpoint/2010/main" val="367715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Етапи створення веб-сайту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8BAE06B-45D2-47F9-8C21-AF6EB8C07778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Розробка веб-сайту складається з кількох етапів. Ці етапи аналогічні до етапів розв'язування задач з використанням комп'ютера.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4129241-2502-4051-A7A1-FF7CFFAB9015}"/>
              </a:ext>
            </a:extLst>
          </p:cNvPr>
          <p:cNvSpPr txBox="1"/>
          <p:nvPr/>
        </p:nvSpPr>
        <p:spPr>
          <a:xfrm>
            <a:off x="72008" y="2687632"/>
            <a:ext cx="7094105" cy="3108543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Постановка завдання</a:t>
            </a:r>
            <a:r>
              <a:rPr lang="uk-UA" sz="2800" b="1" i="1" kern="0" dirty="0">
                <a:solidFill>
                  <a:srgbClr val="FFFFFF"/>
                </a:solidFill>
              </a:rPr>
              <a:t>. На цьому етапі визначається мета створення сайту, його основна тематика, здійснюється аналіз існуючих сайтів такої самої або схожої тематики. </a:t>
            </a:r>
          </a:p>
        </p:txBody>
      </p:sp>
      <p:pic>
        <p:nvPicPr>
          <p:cNvPr id="8" name="Picture 4" descr="development, internet, programmer, programming, technology, web icon">
            <a:extLst>
              <a:ext uri="{FF2B5EF4-FFF2-40B4-BE49-F238E27FC236}">
                <a16:creationId xmlns:a16="http://schemas.microsoft.com/office/drawing/2014/main" xmlns="" id="{713169CF-BCF2-461D-AAA7-F3E46A73D8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23"/>
          <a:stretch/>
        </p:blipFill>
        <p:spPr bwMode="auto">
          <a:xfrm>
            <a:off x="7285383" y="2687632"/>
            <a:ext cx="4836767" cy="401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25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Етапи створення веб-сайту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8BAE06B-45D2-47F9-8C21-AF6EB8C07778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результаті розробник повинен знати:</a:t>
            </a: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xmlns="" id="{4F49517F-212D-4BBB-8454-9C1616ABC8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9693191"/>
              </p:ext>
            </p:extLst>
          </p:nvPr>
        </p:nvGraphicFramePr>
        <p:xfrm>
          <a:off x="126385" y="1719984"/>
          <a:ext cx="11901492" cy="5039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7556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7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7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7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7" grpId="0" uiExpand="1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Етапи створення веб-сайту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8BAE06B-45D2-47F9-8C21-AF6EB8C07778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Визначення структури сайту</a:t>
            </a:r>
            <a:r>
              <a:rPr lang="uk-UA" sz="2800" b="1" i="1" kern="0" dirty="0">
                <a:solidFill>
                  <a:srgbClr val="FFFFFF"/>
                </a:solidFill>
              </a:rPr>
              <a:t>. На цьому етапі важливо скласти перелік розділів сайту для формування системи навігації, список сторінок, визначити зв'язки між ними. </a:t>
            </a:r>
          </a:p>
        </p:txBody>
      </p:sp>
      <p:pic>
        <p:nvPicPr>
          <p:cNvPr id="7" name="Picture 2" descr="Результат пошуку зображень за запитом &quot;Навігація сайту&quot;">
            <a:extLst>
              <a:ext uri="{FF2B5EF4-FFF2-40B4-BE49-F238E27FC236}">
                <a16:creationId xmlns:a16="http://schemas.microsoft.com/office/drawing/2014/main" xmlns="" id="{40CA8EB4-36C4-4D86-A45B-0DA6B296B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251" y="3154942"/>
            <a:ext cx="4480899" cy="329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1B4D978-7D87-4B2D-BDE2-E76EB233D695}"/>
              </a:ext>
            </a:extLst>
          </p:cNvPr>
          <p:cNvSpPr txBox="1"/>
          <p:nvPr/>
        </p:nvSpPr>
        <p:spPr>
          <a:xfrm>
            <a:off x="72008" y="3154943"/>
            <a:ext cx="7372401" cy="329320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Кількість сторінок </a:t>
            </a:r>
            <a:r>
              <a:rPr lang="uk-UA" sz="2600" b="1" i="1" kern="0" dirty="0" err="1">
                <a:solidFill>
                  <a:srgbClr val="FFFFFF"/>
                </a:solidFill>
              </a:rPr>
              <a:t>залежатиме</a:t>
            </a:r>
            <a:r>
              <a:rPr lang="uk-UA" sz="2600" b="1" i="1" kern="0" dirty="0">
                <a:solidFill>
                  <a:srgbClr val="FFFFFF"/>
                </a:solidFill>
              </a:rPr>
              <a:t> від того інформаційного наповнення, яке планується на ньому розмістити. Результатом повинна стати мапа (карта) сайту — схема, що візуально відображає ієрархію сторінок сайту, зв'язки та переходи між ними, тобто внутрішню структуру сайту.</a:t>
            </a:r>
          </a:p>
        </p:txBody>
      </p:sp>
    </p:spTree>
    <p:extLst>
      <p:ext uri="{BB962C8B-B14F-4D97-AF65-F5344CB8AC3E}">
        <p14:creationId xmlns:p14="http://schemas.microsoft.com/office/powerpoint/2010/main" val="246104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 сполучна лінія 10">
            <a:extLst>
              <a:ext uri="{FF2B5EF4-FFF2-40B4-BE49-F238E27FC236}">
                <a16:creationId xmlns:a16="http://schemas.microsoft.com/office/drawing/2014/main" xmlns="" id="{D6258ABF-4608-4B13-A45E-3B8392A88FC3}"/>
              </a:ext>
            </a:extLst>
          </p:cNvPr>
          <p:cNvCxnSpPr>
            <a:cxnSpLocks/>
          </p:cNvCxnSpPr>
          <p:nvPr/>
        </p:nvCxnSpPr>
        <p:spPr>
          <a:xfrm flipV="1">
            <a:off x="10046970" y="2956765"/>
            <a:ext cx="0" cy="233262"/>
          </a:xfrm>
          <a:prstGeom prst="line">
            <a:avLst/>
          </a:prstGeom>
          <a:noFill/>
          <a:ln w="28575" cap="flat" cmpd="sng" algn="ctr">
            <a:solidFill>
              <a:scrgbClr r="0" g="0" b="0"/>
            </a:solidFill>
            <a:prstDash val="solid"/>
            <a:miter lim="800000"/>
          </a:ln>
          <a:effectLst/>
        </p:spPr>
      </p:cxnSp>
      <p:cxnSp>
        <p:nvCxnSpPr>
          <p:cNvPr id="10" name="Пряма сполучна лінія 9">
            <a:extLst>
              <a:ext uri="{FF2B5EF4-FFF2-40B4-BE49-F238E27FC236}">
                <a16:creationId xmlns:a16="http://schemas.microsoft.com/office/drawing/2014/main" xmlns="" id="{AEC0E414-457F-4DC7-85E6-03D12C1F18A8}"/>
              </a:ext>
            </a:extLst>
          </p:cNvPr>
          <p:cNvCxnSpPr>
            <a:cxnSpLocks/>
          </p:cNvCxnSpPr>
          <p:nvPr/>
        </p:nvCxnSpPr>
        <p:spPr>
          <a:xfrm flipV="1">
            <a:off x="6038850" y="2956765"/>
            <a:ext cx="0" cy="233262"/>
          </a:xfrm>
          <a:prstGeom prst="line">
            <a:avLst/>
          </a:prstGeom>
          <a:noFill/>
          <a:ln w="28575" cap="flat" cmpd="sng" algn="ctr">
            <a:solidFill>
              <a:scrgbClr r="0" g="0" b="0"/>
            </a:solidFill>
            <a:prstDash val="solid"/>
            <a:miter lim="800000"/>
          </a:ln>
          <a:effectLst/>
        </p:spPr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Етапи створення веб-сайту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8BAE06B-45D2-47F9-8C21-AF6EB8C07778}"/>
              </a:ext>
            </a:extLst>
          </p:cNvPr>
          <p:cNvSpPr txBox="1"/>
          <p:nvPr/>
        </p:nvSpPr>
        <p:spPr>
          <a:xfrm>
            <a:off x="72008" y="878715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Наприклад, для сайту вашого класу, основними відвідувачами якого будуть учні класу та їхні батьки, мапа сайту може бути такою.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A465CBA-A5E6-46BB-BE39-01C5AABA9CA3}"/>
              </a:ext>
            </a:extLst>
          </p:cNvPr>
          <p:cNvSpPr txBox="1"/>
          <p:nvPr/>
        </p:nvSpPr>
        <p:spPr>
          <a:xfrm>
            <a:off x="72008" y="2375800"/>
            <a:ext cx="12050142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002060"/>
                </a:solidFill>
              </a:rPr>
              <a:t>Наш клас (головна сторінка)</a:t>
            </a:r>
          </a:p>
        </p:txBody>
      </p:sp>
      <p:cxnSp>
        <p:nvCxnSpPr>
          <p:cNvPr id="8" name="Пряма сполучна лінія 7">
            <a:extLst>
              <a:ext uri="{FF2B5EF4-FFF2-40B4-BE49-F238E27FC236}">
                <a16:creationId xmlns:a16="http://schemas.microsoft.com/office/drawing/2014/main" xmlns="" id="{9E05380A-F5F2-442A-B313-C25D711B656C}"/>
              </a:ext>
            </a:extLst>
          </p:cNvPr>
          <p:cNvCxnSpPr>
            <a:cxnSpLocks/>
          </p:cNvCxnSpPr>
          <p:nvPr/>
        </p:nvCxnSpPr>
        <p:spPr>
          <a:xfrm flipV="1">
            <a:off x="2028444" y="2956765"/>
            <a:ext cx="0" cy="233262"/>
          </a:xfrm>
          <a:prstGeom prst="line">
            <a:avLst/>
          </a:prstGeom>
          <a:noFill/>
          <a:ln w="28575" cap="flat" cmpd="sng" algn="ctr">
            <a:solidFill>
              <a:scrgbClr r="0" g="0" b="0"/>
            </a:solidFill>
            <a:prstDash val="solid"/>
            <a:miter lim="800000"/>
          </a:ln>
          <a:effectLst/>
        </p:spPr>
      </p:cxn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xmlns="" id="{0D8DC99B-9A07-4572-B457-5809B710F1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5426364"/>
              </p:ext>
            </p:extLst>
          </p:nvPr>
        </p:nvGraphicFramePr>
        <p:xfrm>
          <a:off x="44651" y="3057586"/>
          <a:ext cx="11983226" cy="3601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902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BF27E79-D860-45DB-88C0-CADA087A76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9">
                                            <p:graphicEl>
                                              <a:dgm id="{1BF27E79-D860-45DB-88C0-CADA087A76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094169B-2E2C-4665-8E24-DE145E7D2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>
                                            <p:graphicEl>
                                              <a:dgm id="{2094169B-2E2C-4665-8E24-DE145E7D2F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C7004C5-07FE-40D5-B06B-4DDA3F35BE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9">
                                            <p:graphicEl>
                                              <a:dgm id="{FC7004C5-07FE-40D5-B06B-4DDA3F35BE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40D007A-E220-48B9-8DFE-99DA5BF95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9">
                                            <p:graphicEl>
                                              <a:dgm id="{140D007A-E220-48B9-8DFE-99DA5BF955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F317127-F31A-4365-B3C2-4EEDD0778B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9">
                                            <p:graphicEl>
                                              <a:dgm id="{4F317127-F31A-4365-B3C2-4EEDD0778B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B58425A-EEE2-4898-917A-96C2B82E40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9">
                                            <p:graphicEl>
                                              <a:dgm id="{7B58425A-EEE2-4898-917A-96C2B82E40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1BCB4F8-59A4-4358-A885-7479DC412C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9">
                                            <p:graphicEl>
                                              <a:dgm id="{31BCB4F8-59A4-4358-A885-7479DC412C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146AE67-7CF8-4BF5-891C-16417FD52F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9">
                                            <p:graphicEl>
                                              <a:dgm id="{1146AE67-7CF8-4BF5-891C-16417FD52F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075A20B-2327-475B-8D29-D3A3D428CA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9">
                                            <p:graphicEl>
                                              <a:dgm id="{9075A20B-2327-475B-8D29-D3A3D428CA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7D74754-0E4D-4CDC-903B-564D3327B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9">
                                            <p:graphicEl>
                                              <a:dgm id="{D7D74754-0E4D-4CDC-903B-564D3327B0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F8899D8-FBB5-4210-AC5D-F35F33DE26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9">
                                            <p:graphicEl>
                                              <a:dgm id="{CF8899D8-FBB5-4210-AC5D-F35F33DE26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A2E4CF8-E5C4-4B2E-888A-F69ED38A0C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9">
                                            <p:graphicEl>
                                              <a:dgm id="{CA2E4CF8-E5C4-4B2E-888A-F69ED38A0C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5DB79EE-53B9-461B-A817-D98CDF7E65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9">
                                            <p:graphicEl>
                                              <a:dgm id="{85DB79EE-53B9-461B-A817-D98CDF7E65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6D859DD-5D83-4F63-A4E2-18B8A17D32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9">
                                            <p:graphicEl>
                                              <a:dgm id="{86D859DD-5D83-4F63-A4E2-18B8A17D32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EA86F0D-F5A6-4412-B580-EC3FC18F54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9">
                                            <p:graphicEl>
                                              <a:dgm id="{DEA86F0D-F5A6-4412-B580-EC3FC18F54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1B56BAC-717B-4981-B596-2DBE24A073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9">
                                            <p:graphicEl>
                                              <a:dgm id="{61B56BAC-717B-4981-B596-2DBE24A073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500BF0C-7388-4A8D-BC0B-4C9F3F60A7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9">
                                            <p:graphicEl>
                                              <a:dgm id="{1500BF0C-7388-4A8D-BC0B-4C9F3F60A7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4D2EEFD-9C2A-4851-96A4-8D870BCEC5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9">
                                            <p:graphicEl>
                                              <a:dgm id="{A4D2EEFD-9C2A-4851-96A4-8D870BCEC5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29933E2-7AC5-48BA-AC64-8F255E1E0F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9">
                                            <p:graphicEl>
                                              <a:dgm id="{429933E2-7AC5-48BA-AC64-8F255E1E0F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5A67749-DE47-463F-BE95-F3A60E93E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9">
                                            <p:graphicEl>
                                              <a:dgm id="{55A67749-DE47-463F-BE95-F3A60E93E0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5FD1457-0293-48BD-82B5-8CF28436DB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1000"/>
                                        <p:tgtEl>
                                          <p:spTgt spid="9">
                                            <p:graphicEl>
                                              <a:dgm id="{05FD1457-0293-48BD-82B5-8CF28436DB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Graphic spid="9" grpId="0" uiExpand="1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Етапи створення веб-сайту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8BAE06B-45D2-47F9-8C21-AF6EB8C07778}"/>
              </a:ext>
            </a:extLst>
          </p:cNvPr>
          <p:cNvSpPr txBox="1"/>
          <p:nvPr/>
        </p:nvSpPr>
        <p:spPr>
          <a:xfrm>
            <a:off x="72008" y="1196763"/>
            <a:ext cx="12050142" cy="3108543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Розробка структури веб-сторінок сайту</a:t>
            </a:r>
            <a:r>
              <a:rPr lang="uk-UA" sz="2800" b="1" i="1" kern="0" dirty="0">
                <a:solidFill>
                  <a:srgbClr val="FFFFFF"/>
                </a:solidFill>
              </a:rPr>
              <a:t>. Наступним завданням є визначення структури зовнішнього вигляду веб-сторінок. Оскільки для більшості сторінок сайту рекомендується застосовувати єдиний стиль оформлення, то потрібно визначити схему розташування на сторінках основних блоків: як буде розташовано,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FCF9286E-B62B-4977-95C3-B31CAFC78628}"/>
              </a:ext>
            </a:extLst>
          </p:cNvPr>
          <p:cNvSpPr/>
          <p:nvPr/>
        </p:nvSpPr>
        <p:spPr>
          <a:xfrm>
            <a:off x="71894" y="4416116"/>
            <a:ext cx="2304594" cy="200456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основний матеріал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137CF173-6577-4D0D-9DAE-B51C904F17FD}"/>
              </a:ext>
            </a:extLst>
          </p:cNvPr>
          <p:cNvSpPr/>
          <p:nvPr/>
        </p:nvSpPr>
        <p:spPr>
          <a:xfrm>
            <a:off x="2507113" y="4416116"/>
            <a:ext cx="3308049" cy="200456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додаткові інформаційні та рекламні блоки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8CA35EC5-FFA5-42A0-A7B8-51941FE304E4}"/>
              </a:ext>
            </a:extLst>
          </p:cNvPr>
          <p:cNvSpPr/>
          <p:nvPr/>
        </p:nvSpPr>
        <p:spPr>
          <a:xfrm>
            <a:off x="5945789" y="4416115"/>
            <a:ext cx="1805314" cy="200456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анонси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838A1FC3-D208-4E2A-9D45-1EE3310F65DB}"/>
              </a:ext>
            </a:extLst>
          </p:cNvPr>
          <p:cNvSpPr/>
          <p:nvPr/>
        </p:nvSpPr>
        <p:spPr>
          <a:xfrm>
            <a:off x="7881729" y="4416116"/>
            <a:ext cx="1805315" cy="200456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меню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xmlns="" id="{721B97E3-DF88-46CD-9DA0-EA06255CCAC1}"/>
              </a:ext>
            </a:extLst>
          </p:cNvPr>
          <p:cNvSpPr/>
          <p:nvPr/>
        </p:nvSpPr>
        <p:spPr>
          <a:xfrm>
            <a:off x="9817670" y="4416116"/>
            <a:ext cx="2304480" cy="200456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лічильник відвідувачів тощо</a:t>
            </a:r>
          </a:p>
        </p:txBody>
      </p:sp>
    </p:spTree>
    <p:extLst>
      <p:ext uri="{BB962C8B-B14F-4D97-AF65-F5344CB8AC3E}">
        <p14:creationId xmlns:p14="http://schemas.microsoft.com/office/powerpoint/2010/main" val="135128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Етапи створення веб-сайту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8BAE06B-45D2-47F9-8C21-AF6EB8C07778}"/>
              </a:ext>
            </a:extLst>
          </p:cNvPr>
          <p:cNvSpPr txBox="1"/>
          <p:nvPr/>
        </p:nvSpPr>
        <p:spPr>
          <a:xfrm>
            <a:off x="72008" y="1196763"/>
            <a:ext cx="12050142" cy="507831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rgbClr val="FFFFFF"/>
                </a:solidFill>
              </a:rPr>
              <a:t>Як правило, на веб-сторінках передбачено розміщення:</a:t>
            </a: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xmlns="" id="{6FC8F489-7B66-42A2-859B-4907DB82EE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9992160"/>
              </p:ext>
            </p:extLst>
          </p:nvPr>
        </p:nvGraphicFramePr>
        <p:xfrm>
          <a:off x="5104842" y="1704594"/>
          <a:ext cx="6923036" cy="5054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4" name="Групувати 13">
            <a:extLst>
              <a:ext uri="{FF2B5EF4-FFF2-40B4-BE49-F238E27FC236}">
                <a16:creationId xmlns:a16="http://schemas.microsoft.com/office/drawing/2014/main" xmlns="" id="{BC3810D3-F602-43C8-9503-D4B16E423F74}"/>
              </a:ext>
            </a:extLst>
          </p:cNvPr>
          <p:cNvGrpSpPr/>
          <p:nvPr/>
        </p:nvGrpSpPr>
        <p:grpSpPr>
          <a:xfrm>
            <a:off x="72008" y="1892085"/>
            <a:ext cx="5041384" cy="4476769"/>
            <a:chOff x="72008" y="1892085"/>
            <a:chExt cx="5041384" cy="4476769"/>
          </a:xfrm>
        </p:grpSpPr>
        <p:sp>
          <p:nvSpPr>
            <p:cNvPr id="10" name="Прямокутник 9">
              <a:extLst>
                <a:ext uri="{FF2B5EF4-FFF2-40B4-BE49-F238E27FC236}">
                  <a16:creationId xmlns:a16="http://schemas.microsoft.com/office/drawing/2014/main" xmlns="" id="{F3B5838D-3417-4B3D-82A9-D5A12A345D04}"/>
                </a:ext>
              </a:extLst>
            </p:cNvPr>
            <p:cNvSpPr/>
            <p:nvPr/>
          </p:nvSpPr>
          <p:spPr>
            <a:xfrm>
              <a:off x="72008" y="1892085"/>
              <a:ext cx="5041384" cy="87099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800" b="1" i="1" kern="0" dirty="0">
                  <a:solidFill>
                    <a:srgbClr val="FFFFFF"/>
                  </a:solidFill>
                </a:rPr>
                <a:t>Блок заголовка</a:t>
              </a:r>
            </a:p>
          </p:txBody>
        </p:sp>
        <p:sp>
          <p:nvSpPr>
            <p:cNvPr id="11" name="Прямокутник 10">
              <a:extLst>
                <a:ext uri="{FF2B5EF4-FFF2-40B4-BE49-F238E27FC236}">
                  <a16:creationId xmlns:a16="http://schemas.microsoft.com/office/drawing/2014/main" xmlns="" id="{7579FB9D-4613-4DB7-BB00-3D457D9F32D4}"/>
                </a:ext>
              </a:extLst>
            </p:cNvPr>
            <p:cNvSpPr/>
            <p:nvPr/>
          </p:nvSpPr>
          <p:spPr>
            <a:xfrm>
              <a:off x="72008" y="2853339"/>
              <a:ext cx="3426566" cy="2464097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800" b="1" i="1" kern="0" dirty="0">
                  <a:solidFill>
                    <a:srgbClr val="FFFFFF"/>
                  </a:solidFill>
                </a:rPr>
                <a:t>Інформаційний блок</a:t>
              </a:r>
            </a:p>
          </p:txBody>
        </p:sp>
        <p:sp>
          <p:nvSpPr>
            <p:cNvPr id="12" name="Прямокутник 11">
              <a:extLst>
                <a:ext uri="{FF2B5EF4-FFF2-40B4-BE49-F238E27FC236}">
                  <a16:creationId xmlns:a16="http://schemas.microsoft.com/office/drawing/2014/main" xmlns="" id="{72D99DE0-6C31-476E-8043-C94EAB37EB16}"/>
                </a:ext>
              </a:extLst>
            </p:cNvPr>
            <p:cNvSpPr/>
            <p:nvPr/>
          </p:nvSpPr>
          <p:spPr>
            <a:xfrm>
              <a:off x="3617842" y="2853338"/>
              <a:ext cx="1495549" cy="246409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800" b="1" i="1" kern="0" dirty="0">
                  <a:solidFill>
                    <a:srgbClr val="FFFFFF"/>
                  </a:solidFill>
                </a:rPr>
                <a:t>Блок </a:t>
              </a:r>
              <a:r>
                <a:rPr lang="uk-UA" sz="2800" b="1" i="1" kern="0" dirty="0" err="1">
                  <a:solidFill>
                    <a:srgbClr val="FFFFFF"/>
                  </a:solidFill>
                </a:rPr>
                <a:t>наві-гації</a:t>
              </a:r>
              <a:endParaRPr lang="uk-UA" sz="2800" b="1" i="1" kern="0" dirty="0">
                <a:solidFill>
                  <a:srgbClr val="FFFFFF"/>
                </a:solidFill>
              </a:endParaRPr>
            </a:p>
          </p:txBody>
        </p:sp>
        <p:sp>
          <p:nvSpPr>
            <p:cNvPr id="13" name="Прямокутник 12">
              <a:extLst>
                <a:ext uri="{FF2B5EF4-FFF2-40B4-BE49-F238E27FC236}">
                  <a16:creationId xmlns:a16="http://schemas.microsoft.com/office/drawing/2014/main" xmlns="" id="{F3934ED8-7B4F-404E-A07A-93C15EF4551D}"/>
                </a:ext>
              </a:extLst>
            </p:cNvPr>
            <p:cNvSpPr/>
            <p:nvPr/>
          </p:nvSpPr>
          <p:spPr>
            <a:xfrm>
              <a:off x="72008" y="5497861"/>
              <a:ext cx="5041384" cy="870993"/>
            </a:xfrm>
            <a:prstGeom prst="rect">
              <a:avLst/>
            </a:prstGeom>
            <a:solidFill>
              <a:srgbClr val="E96F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800" b="1" i="1" kern="0" dirty="0">
                  <a:solidFill>
                    <a:srgbClr val="FFFFFF"/>
                  </a:solidFill>
                </a:rPr>
                <a:t>Підвал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667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7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7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7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7" grpId="0" uiExpand="1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>
                <a:solidFill>
                  <a:srgbClr val="FFFFFF"/>
                </a:solidFill>
              </a:rPr>
              <a:t>Що таке дизайн? Які основні принципи дизайну презентації та слайдів?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2006" y="2246159"/>
            <a:ext cx="12050143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 таке верстка? Яке її значення у процесі створення публікацій?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006" y="3295555"/>
            <a:ext cx="5295124" cy="1815882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Із чого складається доменне ім'я інтернет-ресурсу; URL-адреса?</a:t>
            </a:r>
          </a:p>
        </p:txBody>
      </p:sp>
      <p:pic>
        <p:nvPicPr>
          <p:cNvPr id="1026" name="Picture 2" descr="Результат пошуку зображень за запитом &quot;доменне ім'я&quot;">
            <a:extLst>
              <a:ext uri="{FF2B5EF4-FFF2-40B4-BE49-F238E27FC236}">
                <a16:creationId xmlns:a16="http://schemas.microsoft.com/office/drawing/2014/main" xmlns="" id="{B7C7F0BB-BD00-4A42-8E7D-2DDFB2B3B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444" y="3295555"/>
            <a:ext cx="4734015" cy="315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41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Етапи створення веб-сайту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8BAE06B-45D2-47F9-8C21-AF6EB8C07778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розробка сторінок сайту буде </a:t>
            </a:r>
            <a:r>
              <a:rPr lang="uk-UA" sz="2800" b="1" i="1" kern="0" dirty="0" err="1">
                <a:solidFill>
                  <a:srgbClr val="FFFFFF"/>
                </a:solidFill>
              </a:rPr>
              <a:t>здійснюватись</a:t>
            </a:r>
            <a:r>
              <a:rPr lang="uk-UA" sz="2800" b="1" i="1" kern="0" dirty="0">
                <a:solidFill>
                  <a:srgbClr val="FFFFFF"/>
                </a:solidFill>
              </a:rPr>
              <a:t> автоматизованими засобами, то структура веб-сторінок може бути запропонована в шаблоні сторінки.</a:t>
            </a:r>
          </a:p>
        </p:txBody>
      </p:sp>
      <p:pic>
        <p:nvPicPr>
          <p:cNvPr id="7" name="Picture 4" descr="Пов’язане зображення">
            <a:extLst>
              <a:ext uri="{FF2B5EF4-FFF2-40B4-BE49-F238E27FC236}">
                <a16:creationId xmlns:a16="http://schemas.microsoft.com/office/drawing/2014/main" xmlns="" id="{84E17A86-DCB6-4751-8B6E-0D38620D3A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19" b="14274"/>
          <a:stretch/>
        </p:blipFill>
        <p:spPr bwMode="auto">
          <a:xfrm>
            <a:off x="1472070" y="2710968"/>
            <a:ext cx="9250017" cy="377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21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Етапи створення веб-сайту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8BAE06B-45D2-47F9-8C21-AF6EB8C07778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Розробка дизайн-макета сторінок сайту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  <a:r>
              <a:rPr lang="uk-UA" sz="2800" b="1" i="1" kern="0" dirty="0">
                <a:solidFill>
                  <a:srgbClr val="FFFF00"/>
                </a:solidFill>
              </a:rPr>
              <a:t>Дизайн-макет</a:t>
            </a:r>
            <a:r>
              <a:rPr lang="uk-UA" sz="2800" b="1" i="1" kern="0" dirty="0">
                <a:solidFill>
                  <a:srgbClr val="FFFFFF"/>
                </a:solidFill>
              </a:rPr>
              <a:t> сторінок включає набір значень властивостей текстових і графічних об'єктів сторінки: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DDC9FD6B-32C3-4260-AF5B-583139663F95}"/>
              </a:ext>
            </a:extLst>
          </p:cNvPr>
          <p:cNvSpPr/>
          <p:nvPr/>
        </p:nvSpPr>
        <p:spPr>
          <a:xfrm>
            <a:off x="72008" y="2696310"/>
            <a:ext cx="3973050" cy="137873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Кольорової гами сторінок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3C634CD6-C6FB-4842-96FB-6FE3CFB486E2}"/>
              </a:ext>
            </a:extLst>
          </p:cNvPr>
          <p:cNvSpPr/>
          <p:nvPr/>
        </p:nvSpPr>
        <p:spPr>
          <a:xfrm>
            <a:off x="4110553" y="2696310"/>
            <a:ext cx="3973050" cy="137873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Елементів графічного оздоблення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BC99D684-4419-4057-A778-AA509A35424D}"/>
              </a:ext>
            </a:extLst>
          </p:cNvPr>
          <p:cNvSpPr/>
          <p:nvPr/>
        </p:nvSpPr>
        <p:spPr>
          <a:xfrm>
            <a:off x="8149101" y="2696310"/>
            <a:ext cx="3973050" cy="137873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Набору шрифтів та іншого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845157E-3021-43B9-A6A7-93B329364A6D}"/>
              </a:ext>
            </a:extLst>
          </p:cNvPr>
          <p:cNvSpPr txBox="1"/>
          <p:nvPr/>
        </p:nvSpPr>
        <p:spPr>
          <a:xfrm>
            <a:off x="72008" y="5967546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Тобто визначає </a:t>
            </a:r>
            <a:r>
              <a:rPr lang="uk-UA" sz="2800" b="1" i="1" kern="0" dirty="0">
                <a:solidFill>
                  <a:srgbClr val="FFFF00"/>
                </a:solidFill>
              </a:rPr>
              <a:t>стиль сайту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</a:p>
        </p:txBody>
      </p:sp>
      <p:pic>
        <p:nvPicPr>
          <p:cNvPr id="6146" name="Picture 2" descr="color, colors, palette icon">
            <a:extLst>
              <a:ext uri="{FF2B5EF4-FFF2-40B4-BE49-F238E27FC236}">
                <a16:creationId xmlns:a16="http://schemas.microsoft.com/office/drawing/2014/main" xmlns="" id="{1552964E-E389-47C0-8FE3-4ADC0512E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810" y="4160571"/>
            <a:ext cx="1721446" cy="172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Результат пошуку зображень за запитом &quot;веб-баннер&quot;">
            <a:extLst>
              <a:ext uri="{FF2B5EF4-FFF2-40B4-BE49-F238E27FC236}">
                <a16:creationId xmlns:a16="http://schemas.microsoft.com/office/drawing/2014/main" xmlns="" id="{82C893A7-DD53-42FB-80E5-462E57B49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553" y="4363248"/>
            <a:ext cx="3973050" cy="1299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abc, alphabets, blocks, education, study icon">
            <a:extLst>
              <a:ext uri="{FF2B5EF4-FFF2-40B4-BE49-F238E27FC236}">
                <a16:creationId xmlns:a16="http://schemas.microsoft.com/office/drawing/2014/main" xmlns="" id="{AF50AADA-2161-4ED0-A30C-3F91E161F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903" y="4160571"/>
            <a:ext cx="1721446" cy="172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08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Етапи створення веб-сайту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8BAE06B-45D2-47F9-8C21-AF6EB8C07778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Дизайн-макет спирається на попередньо розроблену зовнішню структуру сторінок сайту. Важливо, щоб стиль відповідав призначенню сайту, особливостям основної</a:t>
            </a:r>
          </a:p>
        </p:txBody>
      </p:sp>
      <p:pic>
        <p:nvPicPr>
          <p:cNvPr id="7" name="Picture 4" descr="Результат пошуку зображень за запитом &quot;Web site&quot;">
            <a:extLst>
              <a:ext uri="{FF2B5EF4-FFF2-40B4-BE49-F238E27FC236}">
                <a16:creationId xmlns:a16="http://schemas.microsoft.com/office/drawing/2014/main" xmlns="" id="{1B1F9A53-996B-4762-AAED-88285E7F3A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4"/>
          <a:stretch/>
        </p:blipFill>
        <p:spPr bwMode="auto">
          <a:xfrm>
            <a:off x="4154557" y="2622246"/>
            <a:ext cx="7967593" cy="392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0B8E594-025C-4B9F-8889-66DD10F38251}"/>
              </a:ext>
            </a:extLst>
          </p:cNvPr>
          <p:cNvSpPr txBox="1"/>
          <p:nvPr/>
        </p:nvSpPr>
        <p:spPr>
          <a:xfrm>
            <a:off x="72009" y="2581758"/>
            <a:ext cx="3903644" cy="3970318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rgbClr val="FFFFFF"/>
                </a:solidFill>
              </a:rPr>
              <a:t>аудиторії, на яку розраховано сайт, був орієнтований на надання найбільших зручностей для сприйняття основного матеріалу.</a:t>
            </a:r>
          </a:p>
        </p:txBody>
      </p:sp>
    </p:spTree>
    <p:extLst>
      <p:ext uri="{BB962C8B-B14F-4D97-AF65-F5344CB8AC3E}">
        <p14:creationId xmlns:p14="http://schemas.microsoft.com/office/powerpoint/2010/main" val="29328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Етапи створення веб-сайту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8BAE06B-45D2-47F9-8C21-AF6EB8C07778}"/>
              </a:ext>
            </a:extLst>
          </p:cNvPr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Дизайн-макет може бути розроблено дизайнером у графічному редакторі, намальовано на папері тощо. Якщо розробка сайту буде </a:t>
            </a:r>
            <a:r>
              <a:rPr lang="uk-UA" sz="2800" b="1" i="1" kern="0" dirty="0" err="1">
                <a:solidFill>
                  <a:srgbClr val="FFFFFF"/>
                </a:solidFill>
              </a:rPr>
              <a:t>здійснюватись</a:t>
            </a:r>
            <a:r>
              <a:rPr lang="uk-UA" sz="2800" b="1" i="1" kern="0" dirty="0">
                <a:solidFill>
                  <a:srgbClr val="FFFFFF"/>
                </a:solidFill>
              </a:rPr>
              <a:t> автоматизованими засобами, то варіанти дизайн-макета можуть бути запропоновані у </a:t>
            </a:r>
            <a:r>
              <a:rPr lang="uk-UA" sz="2800" b="1" i="1" kern="0" dirty="0">
                <a:solidFill>
                  <a:srgbClr val="FFFF00"/>
                </a:solidFill>
              </a:rPr>
              <a:t>темах</a:t>
            </a:r>
            <a:r>
              <a:rPr lang="uk-UA" sz="2800" b="1" i="1" kern="0" dirty="0">
                <a:solidFill>
                  <a:srgbClr val="FFFFFF"/>
                </a:solidFill>
              </a:rPr>
              <a:t> сайту.</a:t>
            </a:r>
          </a:p>
        </p:txBody>
      </p:sp>
      <p:pic>
        <p:nvPicPr>
          <p:cNvPr id="8" name="Picture 2" descr="Результат пошуку зображень за запитом &quot;Site structure&quot;">
            <a:extLst>
              <a:ext uri="{FF2B5EF4-FFF2-40B4-BE49-F238E27FC236}">
                <a16:creationId xmlns:a16="http://schemas.microsoft.com/office/drawing/2014/main" xmlns="" id="{1A7C0D4F-F3E2-4CA4-A853-A790872EBA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3" t="67236" r="18070" b="2829"/>
          <a:stretch/>
        </p:blipFill>
        <p:spPr bwMode="auto">
          <a:xfrm>
            <a:off x="72008" y="3578257"/>
            <a:ext cx="12050142" cy="295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76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Етапи створення веб-сайту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8BAE06B-45D2-47F9-8C21-AF6EB8C07778}"/>
              </a:ext>
            </a:extLst>
          </p:cNvPr>
          <p:cNvSpPr txBox="1"/>
          <p:nvPr/>
        </p:nvSpPr>
        <p:spPr>
          <a:xfrm>
            <a:off x="72008" y="1196763"/>
            <a:ext cx="12050142" cy="1338828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700" b="1" i="1" kern="0" dirty="0">
                <a:solidFill>
                  <a:srgbClr val="FFFF00"/>
                </a:solidFill>
              </a:rPr>
              <a:t>Створення та верстка сторінок сайту. </a:t>
            </a:r>
            <a:r>
              <a:rPr lang="uk-UA" sz="2700" b="1" i="1" kern="0" dirty="0">
                <a:solidFill>
                  <a:srgbClr val="FFFFFF"/>
                </a:solidFill>
              </a:rPr>
              <a:t>Створюються сторінки, як правило, з використанням тегів мови </a:t>
            </a:r>
            <a:r>
              <a:rPr lang="en-US" sz="2700" b="1" i="1" kern="0" dirty="0">
                <a:solidFill>
                  <a:srgbClr val="FFFF00"/>
                </a:solidFill>
              </a:rPr>
              <a:t>HTML</a:t>
            </a:r>
            <a:r>
              <a:rPr lang="en-US" sz="2700" b="1" i="1" kern="0" dirty="0">
                <a:solidFill>
                  <a:srgbClr val="FFFFFF"/>
                </a:solidFill>
              </a:rPr>
              <a:t>. </a:t>
            </a:r>
            <a:r>
              <a:rPr lang="uk-UA" sz="2700" b="1" i="1" kern="0" dirty="0">
                <a:solidFill>
                  <a:srgbClr val="FFFFFF"/>
                </a:solidFill>
              </a:rPr>
              <a:t>У процесі створення відбувається верстка сторінок.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5F53DD2-E4DF-4768-9AB5-E12B62C1FB86}"/>
              </a:ext>
            </a:extLst>
          </p:cNvPr>
          <p:cNvSpPr txBox="1"/>
          <p:nvPr/>
        </p:nvSpPr>
        <p:spPr>
          <a:xfrm>
            <a:off x="72008" y="2657807"/>
            <a:ext cx="7054349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Верстка</a:t>
            </a:r>
            <a:r>
              <a:rPr lang="uk-UA" sz="2800" b="1" i="1" kern="0" dirty="0">
                <a:solidFill>
                  <a:srgbClr val="FFFFFF"/>
                </a:solidFill>
              </a:rPr>
              <a:t> — це процес розміщення на сторінці під час її створення текстових, графічних та інших об'єктів так, щоб сторінка отримала вигляд згідно з розробленим дизайн-макетом. На цьому етапі здійснюється й інформаційне наповнення сайту.</a:t>
            </a:r>
          </a:p>
        </p:txBody>
      </p:sp>
      <p:pic>
        <p:nvPicPr>
          <p:cNvPr id="7170" name="Picture 2" descr="Пов’язане зображення">
            <a:extLst>
              <a:ext uri="{FF2B5EF4-FFF2-40B4-BE49-F238E27FC236}">
                <a16:creationId xmlns:a16="http://schemas.microsoft.com/office/drawing/2014/main" xmlns="" id="{29BFDF07-52E5-4435-AC46-15A2912CCE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4" r="13560"/>
          <a:stretch/>
        </p:blipFill>
        <p:spPr bwMode="auto">
          <a:xfrm>
            <a:off x="7268977" y="2657806"/>
            <a:ext cx="4853174" cy="3539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96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Етапи створення веб-сайту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8BAE06B-45D2-47F9-8C21-AF6EB8C07778}"/>
              </a:ext>
            </a:extLst>
          </p:cNvPr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6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на етапі постановки завдання передбачалося розміщення на сайті додаткових сервісів і засобів зворотного зв'язку, таких як системи пошуку, голосування, форуми та інше, то потрібен ще й </a:t>
            </a:r>
            <a:r>
              <a:rPr lang="uk-UA" sz="2800" b="1" i="1" kern="0" dirty="0">
                <a:solidFill>
                  <a:srgbClr val="FFFF00"/>
                </a:solidFill>
              </a:rPr>
              <a:t>етап програмування сайту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</a:p>
        </p:txBody>
      </p:sp>
      <p:pic>
        <p:nvPicPr>
          <p:cNvPr id="8194" name="Picture 2" descr="Результат пошуку зображень за запитом &quot;програмування сайту&quot;">
            <a:extLst>
              <a:ext uri="{FF2B5EF4-FFF2-40B4-BE49-F238E27FC236}">
                <a16:creationId xmlns:a16="http://schemas.microsoft.com/office/drawing/2014/main" xmlns="" id="{4AFC3A07-DDBC-40F0-8417-10262BF67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958" y="3562275"/>
            <a:ext cx="7053194" cy="310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191EA54-8B90-444B-B5F7-1B801B3AAE69}"/>
              </a:ext>
            </a:extLst>
          </p:cNvPr>
          <p:cNvSpPr txBox="1"/>
          <p:nvPr/>
        </p:nvSpPr>
        <p:spPr>
          <a:xfrm>
            <a:off x="72009" y="3562276"/>
            <a:ext cx="4827982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При автоматизованому створенні сайту деякі з наведених засобів можуть бути вставлені з готових шаблонів.</a:t>
            </a:r>
          </a:p>
        </p:txBody>
      </p:sp>
    </p:spTree>
    <p:extLst>
      <p:ext uri="{BB962C8B-B14F-4D97-AF65-F5344CB8AC3E}">
        <p14:creationId xmlns:p14="http://schemas.microsoft.com/office/powerpoint/2010/main" val="87744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Етапи створення веб-сайту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8BAE06B-45D2-47F9-8C21-AF6EB8C07778}"/>
              </a:ext>
            </a:extLst>
          </p:cNvPr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7"/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Розміщення (публікація) сайту в Інтернеті</a:t>
            </a:r>
            <a:r>
              <a:rPr lang="uk-UA" sz="2800" b="1" i="1" kern="0" dirty="0">
                <a:solidFill>
                  <a:srgbClr val="FFFFFF"/>
                </a:solidFill>
              </a:rPr>
              <a:t>. Під час попередніх етапів створені веб-сторінки могли зберігатися на локальному комп'ютері розробника. На цьому етапі сайт отримує доменне ім'я та розміщується на сервері.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F27427D-5CBC-48A9-A5A7-F5E798E3F8FC}"/>
              </a:ext>
            </a:extLst>
          </p:cNvPr>
          <p:cNvSpPr txBox="1"/>
          <p:nvPr/>
        </p:nvSpPr>
        <p:spPr>
          <a:xfrm>
            <a:off x="72008" y="3542394"/>
            <a:ext cx="7432035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Після цього сайт стає доступним для перегляду користувачами Інтернету, якщо він або його частина не мають обмежень на доступ.</a:t>
            </a:r>
          </a:p>
        </p:txBody>
      </p:sp>
      <p:pic>
        <p:nvPicPr>
          <p:cNvPr id="9218" name="Picture 2" descr="Результат пошуку зображень за запитом &quot;Internet&quot;">
            <a:extLst>
              <a:ext uri="{FF2B5EF4-FFF2-40B4-BE49-F238E27FC236}">
                <a16:creationId xmlns:a16="http://schemas.microsoft.com/office/drawing/2014/main" xmlns="" id="{9A6BA60E-D1D7-4310-9CD0-49C274F83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418" y="3483288"/>
            <a:ext cx="384810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63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Етапи створення веб-сайту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8BAE06B-45D2-47F9-8C21-AF6EB8C07778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Сервер, на якому розміщується сайт, повинен надавати послуги </a:t>
            </a:r>
            <a:r>
              <a:rPr lang="uk-UA" sz="2800" b="1" i="1" kern="0" dirty="0">
                <a:solidFill>
                  <a:srgbClr val="FFFF00"/>
                </a:solidFill>
              </a:rPr>
              <a:t>хостингу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D3FA9E2-0783-42DB-82D5-64B069B47090}"/>
              </a:ext>
            </a:extLst>
          </p:cNvPr>
          <p:cNvSpPr txBox="1"/>
          <p:nvPr/>
        </p:nvSpPr>
        <p:spPr>
          <a:xfrm>
            <a:off x="1403648" y="2270175"/>
            <a:ext cx="7243395" cy="3108543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Хостинг</a:t>
            </a:r>
            <a:r>
              <a:rPr lang="uk-UA" sz="2800" b="1" i="1" kern="0" dirty="0">
                <a:solidFill>
                  <a:srgbClr val="FFFFFF"/>
                </a:solidFill>
              </a:rPr>
              <a:t> (</a:t>
            </a:r>
            <a:r>
              <a:rPr lang="uk-UA" sz="2800" b="1" i="1" kern="0" dirty="0" err="1">
                <a:solidFill>
                  <a:srgbClr val="FFFFFF"/>
                </a:solidFill>
              </a:rPr>
              <a:t>англ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  <a:r>
              <a:rPr lang="en-US" sz="2800" b="1" i="1" kern="0" dirty="0">
                <a:solidFill>
                  <a:srgbClr val="FFFFFF"/>
                </a:solidFill>
              </a:rPr>
              <a:t>hosting — </a:t>
            </a:r>
            <a:r>
              <a:rPr lang="uk-UA" sz="2800" b="1" i="1" kern="0" dirty="0">
                <a:solidFill>
                  <a:srgbClr val="FFFFFF"/>
                </a:solidFill>
              </a:rPr>
              <a:t>виявлення гостинності) — виділення апаратних і програмних ресурсів сервера для розміщення файлів користувача, забезпечення доступу до них, опрацювання запитів та іншого. </a:t>
            </a:r>
            <a:endParaRPr kumimoji="0" lang="uk-UA" sz="28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pic>
        <p:nvPicPr>
          <p:cNvPr id="8" name="Picture 2" descr="alert, attention, danger, error, exclamation, hanger, message, problem, warning icon">
            <a:extLst>
              <a:ext uri="{FF2B5EF4-FFF2-40B4-BE49-F238E27FC236}">
                <a16:creationId xmlns:a16="http://schemas.microsoft.com/office/drawing/2014/main" xmlns="" id="{72D8D7D0-10BB-4DA7-87DB-1A9284A05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2308467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3F82628-753F-4036-BFC6-4352D747219F}"/>
              </a:ext>
            </a:extLst>
          </p:cNvPr>
          <p:cNvSpPr txBox="1"/>
          <p:nvPr/>
        </p:nvSpPr>
        <p:spPr>
          <a:xfrm>
            <a:off x="72008" y="5589858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Організації, що надають послуги хостингу, називають </a:t>
            </a:r>
            <a:r>
              <a:rPr lang="uk-UA" sz="2800" b="1" i="1" kern="0" dirty="0">
                <a:solidFill>
                  <a:srgbClr val="FFFF00"/>
                </a:solidFill>
              </a:rPr>
              <a:t>хостинг-провайдерами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10244" name="Picture 4" descr="cloud, database, host, hosting, server, settings, share icon">
            <a:extLst>
              <a:ext uri="{FF2B5EF4-FFF2-40B4-BE49-F238E27FC236}">
                <a16:creationId xmlns:a16="http://schemas.microsoft.com/office/drawing/2014/main" xmlns="" id="{8692CBF3-B0B1-4E17-A825-A7D0DCA34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117" y="2150870"/>
            <a:ext cx="3328033" cy="332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91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Етапи створення веб-сайту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8BAE06B-45D2-47F9-8C21-AF6EB8C07778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Існують онлайн-системи конструювання сайтів, які одночасно з послугами з розробки веб-сайтів надають послуги безкоштовного хостингу. Такими є системи: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C7B7BFA7-B4FA-416C-B65D-B11EF85B6509}"/>
              </a:ext>
            </a:extLst>
          </p:cNvPr>
          <p:cNvSpPr/>
          <p:nvPr/>
        </p:nvSpPr>
        <p:spPr>
          <a:xfrm>
            <a:off x="72006" y="2669796"/>
            <a:ext cx="3973050" cy="91678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rgbClr val="FFFFFF"/>
                </a:solidFill>
              </a:rPr>
              <a:t>Google </a:t>
            </a:r>
            <a:r>
              <a:rPr lang="uk-UA" sz="3200" b="1" i="1" kern="0" dirty="0">
                <a:solidFill>
                  <a:srgbClr val="FFFFFF"/>
                </a:solidFill>
              </a:rPr>
              <a:t>Сайти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F23E5FE1-9A01-49B9-9145-D4A865CDB43F}"/>
              </a:ext>
            </a:extLst>
          </p:cNvPr>
          <p:cNvSpPr/>
          <p:nvPr/>
        </p:nvSpPr>
        <p:spPr>
          <a:xfrm>
            <a:off x="4110551" y="2669796"/>
            <a:ext cx="3973050" cy="91678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 err="1">
                <a:solidFill>
                  <a:srgbClr val="FFFFFF"/>
                </a:solidFill>
              </a:rPr>
              <a:t>uCoz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86390FE5-D2EB-4354-847E-178872F848A4}"/>
              </a:ext>
            </a:extLst>
          </p:cNvPr>
          <p:cNvSpPr/>
          <p:nvPr/>
        </p:nvSpPr>
        <p:spPr>
          <a:xfrm>
            <a:off x="8149099" y="2669796"/>
            <a:ext cx="3973050" cy="91678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rgbClr val="FFFFFF"/>
                </a:solidFill>
              </a:rPr>
              <a:t>Weebly </a:t>
            </a:r>
            <a:r>
              <a:rPr lang="uk-UA" sz="3200" b="1" i="1" kern="0" dirty="0">
                <a:solidFill>
                  <a:srgbClr val="FFFFFF"/>
                </a:solidFill>
              </a:rPr>
              <a:t>та інші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2B62FF4-8133-4225-B6B3-B144207BF408}"/>
              </a:ext>
            </a:extLst>
          </p:cNvPr>
          <p:cNvSpPr txBox="1"/>
          <p:nvPr/>
        </p:nvSpPr>
        <p:spPr>
          <a:xfrm>
            <a:off x="72006" y="559227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цих системах створення веб-сайту здійснюється у режимі онлайн одразу на сервері хостингу.</a:t>
            </a:r>
          </a:p>
        </p:txBody>
      </p:sp>
      <p:pic>
        <p:nvPicPr>
          <p:cNvPr id="11270" name="Picture 6" descr="Результат пошуку зображень за запитом &quot;Google Sites&quot;">
            <a:extLst>
              <a:ext uri="{FF2B5EF4-FFF2-40B4-BE49-F238E27FC236}">
                <a16:creationId xmlns:a16="http://schemas.microsoft.com/office/drawing/2014/main" xmlns="" id="{04F15DF7-552D-41D6-A653-68044B683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961" y="3534223"/>
            <a:ext cx="1991139" cy="1991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Результат пошуку зображень за запитом &quot;uCoz&quot;">
            <a:extLst>
              <a:ext uri="{FF2B5EF4-FFF2-40B4-BE49-F238E27FC236}">
                <a16:creationId xmlns:a16="http://schemas.microsoft.com/office/drawing/2014/main" xmlns="" id="{CCBFE2DE-F2CA-43D2-95D1-39A016E23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008" y="3616396"/>
            <a:ext cx="2878135" cy="182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Результат пошуку зображень за запитом &quot;Weebly&quot;">
            <a:extLst>
              <a:ext uri="{FF2B5EF4-FFF2-40B4-BE49-F238E27FC236}">
                <a16:creationId xmlns:a16="http://schemas.microsoft.com/office/drawing/2014/main" xmlns="" id="{C49BA3C7-F8DB-49C3-AE0E-625F9A3B6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371" y="3642489"/>
            <a:ext cx="1872506" cy="1872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16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Для тих, хто хоче знати більше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8BAE06B-45D2-47F9-8C21-AF6EB8C07778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того щоб ваш сайт почали відвідувати користувачі Інтернету, бажано зареєструвати його в пошукових системах і каталогах, розмістити посилання на нього на Інших сайтах.</a:t>
            </a:r>
          </a:p>
        </p:txBody>
      </p:sp>
      <p:pic>
        <p:nvPicPr>
          <p:cNvPr id="7" name="Picture 2" descr="Пов’язане зображення">
            <a:extLst>
              <a:ext uri="{FF2B5EF4-FFF2-40B4-BE49-F238E27FC236}">
                <a16:creationId xmlns:a16="http://schemas.microsoft.com/office/drawing/2014/main" xmlns="" id="{A756C535-5886-49B2-AAB7-872B2BF973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7" r="13665"/>
          <a:stretch/>
        </p:blipFill>
        <p:spPr bwMode="auto">
          <a:xfrm>
            <a:off x="7979281" y="3105076"/>
            <a:ext cx="4142869" cy="300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8443F54-64BD-40C1-95A1-EF2124A4618B}"/>
              </a:ext>
            </a:extLst>
          </p:cNvPr>
          <p:cNvSpPr txBox="1"/>
          <p:nvPr/>
        </p:nvSpPr>
        <p:spPr>
          <a:xfrm>
            <a:off x="72008" y="3105076"/>
            <a:ext cx="7750088" cy="3000821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rgbClr val="FFFFFF"/>
                </a:solidFill>
              </a:rPr>
              <a:t>Цей процес називають </a:t>
            </a:r>
            <a:r>
              <a:rPr lang="uk-UA" sz="2700" b="1" i="1" kern="0" dirty="0">
                <a:solidFill>
                  <a:srgbClr val="FFFF00"/>
                </a:solidFill>
              </a:rPr>
              <a:t>популяризацією</a:t>
            </a:r>
            <a:r>
              <a:rPr lang="uk-UA" sz="2700" b="1" i="1" kern="0" dirty="0">
                <a:solidFill>
                  <a:srgbClr val="FFFFFF"/>
                </a:solidFill>
              </a:rPr>
              <a:t> або </a:t>
            </a:r>
            <a:r>
              <a:rPr lang="uk-UA" sz="2700" b="1" i="1" kern="0" dirty="0">
                <a:solidFill>
                  <a:srgbClr val="FFFF00"/>
                </a:solidFill>
              </a:rPr>
              <a:t>просуванням</a:t>
            </a:r>
            <a:r>
              <a:rPr lang="uk-UA" sz="2700" b="1" i="1" kern="0" dirty="0">
                <a:solidFill>
                  <a:srgbClr val="FFFFFF"/>
                </a:solidFill>
              </a:rPr>
              <a:t> </a:t>
            </a:r>
            <a:r>
              <a:rPr lang="uk-UA" sz="2700" b="1" i="1" kern="0" dirty="0">
                <a:solidFill>
                  <a:srgbClr val="FFFF00"/>
                </a:solidFill>
              </a:rPr>
              <a:t>сайту</a:t>
            </a:r>
            <a:r>
              <a:rPr lang="uk-UA" sz="2700" b="1" i="1" kern="0" dirty="0">
                <a:solidFill>
                  <a:srgbClr val="FFFFFF"/>
                </a:solidFill>
              </a:rPr>
              <a:t>. Для популяризації використовують й Інші засоби, але важливо, щоб матеріали, доступні на вашому сайті, були варті того, щоб ними зацікавилися відвідувачі.</a:t>
            </a:r>
          </a:p>
        </p:txBody>
      </p:sp>
    </p:spTree>
    <p:extLst>
      <p:ext uri="{BB962C8B-B14F-4D97-AF65-F5344CB8AC3E}">
        <p14:creationId xmlns:p14="http://schemas.microsoft.com/office/powerpoint/2010/main" val="269814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Елементи структури веб-сторінок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8BAE06B-45D2-47F9-8C21-AF6EB8C07778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Веб-сторінки є інформаційними ресурсами служби </a:t>
            </a:r>
            <a:r>
              <a:rPr lang="en-US" sz="2800" b="1" i="1" kern="0" dirty="0">
                <a:solidFill>
                  <a:srgbClr val="FFFF00"/>
                </a:solidFill>
              </a:rPr>
              <a:t>World Wide Web</a:t>
            </a:r>
            <a:r>
              <a:rPr lang="en-US" sz="2800" b="1" i="1" kern="0" dirty="0">
                <a:solidFill>
                  <a:srgbClr val="FFFFFF"/>
                </a:solidFill>
              </a:rPr>
              <a:t>, </a:t>
            </a:r>
            <a:r>
              <a:rPr lang="uk-UA" sz="2800" b="1" i="1" kern="0" dirty="0">
                <a:solidFill>
                  <a:srgbClr val="FFFFFF"/>
                </a:solidFill>
              </a:rPr>
              <a:t>і ви вже ознайомилися з тим, як здійснювати пошук і перегляд цих ресурсів. Тепер розглянемо способи їх створення.</a:t>
            </a:r>
          </a:p>
        </p:txBody>
      </p:sp>
      <p:pic>
        <p:nvPicPr>
          <p:cNvPr id="2050" name="Picture 2" descr="Результат пошуку зображень за запитом &quot;World Wide Web&quot;">
            <a:extLst>
              <a:ext uri="{FF2B5EF4-FFF2-40B4-BE49-F238E27FC236}">
                <a16:creationId xmlns:a16="http://schemas.microsoft.com/office/drawing/2014/main" xmlns="" id="{8841600C-8EFA-4B6A-8227-BCA97F6ECD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36"/>
          <a:stretch/>
        </p:blipFill>
        <p:spPr bwMode="auto">
          <a:xfrm>
            <a:off x="72008" y="3091070"/>
            <a:ext cx="12050142" cy="348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5400" b="1" i="1" kern="0" dirty="0">
                <a:solidFill>
                  <a:srgbClr val="FFFFFF"/>
                </a:solidFill>
                <a:cs typeface="Times New Roman" panose="02020603050405020304" pitchFamily="18" charset="0"/>
              </a:rPr>
              <a:t>Веб-сайт</a:t>
            </a:r>
            <a:endParaRPr kumimoji="0" lang="uk-UA" sz="54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pSp>
        <p:nvGrpSpPr>
          <p:cNvPr id="9" name="Групувати 8">
            <a:extLst>
              <a:ext uri="{FF2B5EF4-FFF2-40B4-BE49-F238E27FC236}">
                <a16:creationId xmlns:a16="http://schemas.microsoft.com/office/drawing/2014/main" xmlns="" id="{ECD8AFE6-A701-4FFE-AD49-F8A868CC7A45}"/>
              </a:ext>
            </a:extLst>
          </p:cNvPr>
          <p:cNvGrpSpPr/>
          <p:nvPr/>
        </p:nvGrpSpPr>
        <p:grpSpPr>
          <a:xfrm>
            <a:off x="182116" y="2197087"/>
            <a:ext cx="11788016" cy="2179780"/>
            <a:chOff x="182116" y="2197087"/>
            <a:chExt cx="11788016" cy="2179780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xmlns="" id="{381A1CEE-C884-43D3-9E17-3729EF2385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2116" y="2197087"/>
              <a:ext cx="3641414" cy="2179780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xmlns="" id="{D4EC75BF-5D1F-4E2F-9456-1287470C7F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22346" y="2213985"/>
              <a:ext cx="6547786" cy="2162882"/>
            </a:xfrm>
            <a:prstGeom prst="rect">
              <a:avLst/>
            </a:prstGeom>
          </p:spPr>
        </p:pic>
        <p:cxnSp>
          <p:nvCxnSpPr>
            <p:cNvPr id="8" name="Пряма сполучна лінія 7">
              <a:extLst>
                <a:ext uri="{FF2B5EF4-FFF2-40B4-BE49-F238E27FC236}">
                  <a16:creationId xmlns:a16="http://schemas.microsoft.com/office/drawing/2014/main" xmlns="" id="{6D839BC5-8DF6-40CC-A35F-50806BA43C94}"/>
                </a:ext>
              </a:extLst>
            </p:cNvPr>
            <p:cNvCxnSpPr/>
            <p:nvPr/>
          </p:nvCxnSpPr>
          <p:spPr>
            <a:xfrm>
              <a:off x="4234070" y="3359426"/>
              <a:ext cx="795130" cy="0"/>
            </a:xfrm>
            <a:prstGeom prst="line">
              <a:avLst/>
            </a:prstGeom>
            <a:ln w="2190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5426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Дайте відповіді на 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складові можна  виділити   на  веб-сторінці?  Схарактеризуйте кожну групу.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2008" y="2231210"/>
            <a:ext cx="12055766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>
                <a:solidFill>
                  <a:srgbClr val="002060"/>
                </a:solidFill>
              </a:rPr>
              <a:t>Що таке HTML-код сторінки? Дані яких  видів він  містить? Як можна його переглянути?</a:t>
            </a:r>
          </a:p>
        </p:txBody>
      </p:sp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8E1C834-E2D8-4FCD-A25A-D405BCD03CB5}"/>
              </a:ext>
            </a:extLst>
          </p:cNvPr>
          <p:cNvSpPr txBox="1"/>
          <p:nvPr/>
        </p:nvSpPr>
        <p:spPr>
          <a:xfrm>
            <a:off x="72008" y="3250269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етапи розробки веб-сайту? У чому полягає кожен з етапів?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F05E703-1683-498D-B2AF-CA4CADB5BE93}"/>
              </a:ext>
            </a:extLst>
          </p:cNvPr>
          <p:cNvSpPr txBox="1"/>
          <p:nvPr/>
        </p:nvSpPr>
        <p:spPr>
          <a:xfrm>
            <a:off x="72008" y="4285184"/>
            <a:ext cx="10453766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Що таке внутрішня структура веб-сайту?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BE9C004-2347-41B6-B303-BE6027AB44A2}"/>
              </a:ext>
            </a:extLst>
          </p:cNvPr>
          <p:cNvSpPr txBox="1"/>
          <p:nvPr/>
        </p:nvSpPr>
        <p:spPr>
          <a:xfrm>
            <a:off x="69196" y="4889212"/>
            <a:ext cx="10459390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складові структури веб-сторінки?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D3C5B5B-4A1E-4F6A-A534-2A43E95CF830}"/>
              </a:ext>
            </a:extLst>
          </p:cNvPr>
          <p:cNvSpPr txBox="1"/>
          <p:nvPr/>
        </p:nvSpPr>
        <p:spPr>
          <a:xfrm>
            <a:off x="72008" y="5487347"/>
            <a:ext cx="10453766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6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Що таке верстка? Що є результатом верстки сайту?</a:t>
            </a:r>
          </a:p>
        </p:txBody>
      </p:sp>
    </p:spTree>
    <p:extLst>
      <p:ext uri="{BB962C8B-B14F-4D97-AF65-F5344CB8AC3E}">
        <p14:creationId xmlns:p14="http://schemas.microsoft.com/office/powerpoint/2010/main" val="393562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9" grpId="0" animBg="1"/>
      <p:bldP spid="11" grpId="0" animBg="1"/>
      <p:bldP spid="13" grpId="0" animBg="1"/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343" y="1272160"/>
            <a:ext cx="4662946" cy="53478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9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.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3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ст. </a:t>
            </a:r>
            <a:r>
              <a:rPr lang="en-US" sz="3200" i="1" kern="0" dirty="0">
                <a:solidFill>
                  <a:srgbClr val="FFFFFF"/>
                </a:solidFill>
                <a:latin typeface="Verdana"/>
              </a:rPr>
              <a:t>2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58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-</a:t>
            </a:r>
            <a:r>
              <a:rPr lang="en-US" sz="3200" i="1" kern="0" dirty="0">
                <a:solidFill>
                  <a:srgbClr val="FFFFFF"/>
                </a:solidFill>
                <a:latin typeface="Verdana"/>
              </a:rPr>
              <a:t>2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62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35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9" y="1272160"/>
            <a:ext cx="4662946" cy="53478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1" y="2133942"/>
            <a:ext cx="3233804" cy="1191816"/>
          </a:xfrm>
          <a:prstGeom prst="wedgeRoundRectCallout">
            <a:avLst>
              <a:gd name="adj1" fmla="val -57397"/>
              <a:gd name="adj2" fmla="val 184982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ru-RU" dirty="0"/>
              <a:t>2</a:t>
            </a:r>
            <a:r>
              <a:rPr lang="uk-UA" dirty="0"/>
              <a:t>69</a:t>
            </a:r>
            <a:r>
              <a:rPr lang="en-US" dirty="0"/>
              <a:t>-2</a:t>
            </a:r>
            <a:r>
              <a:rPr lang="uk-UA" dirty="0"/>
              <a:t>70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115" y="1177376"/>
            <a:ext cx="4839154" cy="5608513"/>
          </a:xfrm>
          <a:prstGeom prst="rect">
            <a:avLst/>
          </a:prstGeom>
        </p:spPr>
      </p:pic>
      <p:pic>
        <p:nvPicPr>
          <p:cNvPr id="7" name="Picture 2" descr="computer, programmer, scientist ic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3631455" y="3726379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88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7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41306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FFFFFF"/>
                </a:solidFill>
                <a:latin typeface="Verdana"/>
              </a:rPr>
              <a:t>49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8" name="Picture 2" descr="knowledge, learning, school, study icon">
            <a:extLst>
              <a:ext uri="{FF2B5EF4-FFF2-40B4-BE49-F238E27FC236}">
                <a16:creationId xmlns:a16="http://schemas.microsoft.com/office/drawing/2014/main" xmlns="" id="{E176CBF5-69B5-43DF-8666-2FE36A9A2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531" y="3587772"/>
            <a:ext cx="2485037" cy="248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3A6C6EF-D6A4-4614-9CD6-AB7D45803C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043" y="3234749"/>
            <a:ext cx="3250794" cy="325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Елементи структури веб-сторінок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8BAE06B-45D2-47F9-8C21-AF6EB8C07778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структурі веб-сторінки можна виділити такі складові: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5EAFED4-3158-4CE5-9B07-1E581F85EEE3}"/>
              </a:ext>
            </a:extLst>
          </p:cNvPr>
          <p:cNvSpPr txBox="1"/>
          <p:nvPr/>
        </p:nvSpPr>
        <p:spPr>
          <a:xfrm>
            <a:off x="2574234" y="2238287"/>
            <a:ext cx="9545189" cy="1815882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 (</a:t>
            </a:r>
            <a:r>
              <a:rPr lang="uk-UA" sz="2800" b="1" i="1" kern="0" dirty="0" err="1">
                <a:solidFill>
                  <a:srgbClr val="FFFFFF"/>
                </a:solidFill>
              </a:rPr>
              <a:t>англ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  <a:r>
              <a:rPr lang="uk-UA" sz="2800" b="1" i="1" kern="0" dirty="0" err="1">
                <a:solidFill>
                  <a:srgbClr val="FFFFFF"/>
                </a:solidFill>
              </a:rPr>
              <a:t>content</a:t>
            </a:r>
            <a:r>
              <a:rPr lang="uk-UA" sz="2800" b="1" i="1" kern="0" dirty="0">
                <a:solidFill>
                  <a:srgbClr val="FFFFFF"/>
                </a:solidFill>
              </a:rPr>
              <a:t> — зміст) — змістове наповнення веб-сторінки, доступне користувачу: тексти, зображення, відео, звукові дані та інше;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4E09215C-787A-41D9-815B-117887230BFE}"/>
              </a:ext>
            </a:extLst>
          </p:cNvPr>
          <p:cNvSpPr/>
          <p:nvPr/>
        </p:nvSpPr>
        <p:spPr>
          <a:xfrm>
            <a:off x="72008" y="2238286"/>
            <a:ext cx="2373018" cy="181588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контент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93F208E-E222-4406-95A0-444EF3B72D35}"/>
              </a:ext>
            </a:extLst>
          </p:cNvPr>
          <p:cNvSpPr txBox="1"/>
          <p:nvPr/>
        </p:nvSpPr>
        <p:spPr>
          <a:xfrm>
            <a:off x="2574234" y="4163447"/>
            <a:ext cx="9545189" cy="95410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засоби для переходу до інших веб-сторінок;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4D2B6BCF-C36D-43FD-A384-7CD30CCA6CFF}"/>
              </a:ext>
            </a:extLst>
          </p:cNvPr>
          <p:cNvSpPr/>
          <p:nvPr/>
        </p:nvSpPr>
        <p:spPr>
          <a:xfrm>
            <a:off x="72008" y="4163447"/>
            <a:ext cx="2373018" cy="95410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елементи навігації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728775B-2B3D-4F88-9E21-E8BA15C88F34}"/>
              </a:ext>
            </a:extLst>
          </p:cNvPr>
          <p:cNvSpPr txBox="1"/>
          <p:nvPr/>
        </p:nvSpPr>
        <p:spPr>
          <a:xfrm>
            <a:off x="2574234" y="5226832"/>
            <a:ext cx="9545189" cy="95410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елементи структурування контенту та його форматування, оформлення сторінки.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xmlns="" id="{15A0D824-6A17-4DCC-91D2-86FA750DE90B}"/>
              </a:ext>
            </a:extLst>
          </p:cNvPr>
          <p:cNvSpPr/>
          <p:nvPr/>
        </p:nvSpPr>
        <p:spPr>
          <a:xfrm>
            <a:off x="72008" y="5226832"/>
            <a:ext cx="2373018" cy="95410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дизайн</a:t>
            </a:r>
          </a:p>
        </p:txBody>
      </p:sp>
    </p:spTree>
    <p:extLst>
      <p:ext uri="{BB962C8B-B14F-4D97-AF65-F5344CB8AC3E}">
        <p14:creationId xmlns:p14="http://schemas.microsoft.com/office/powerpoint/2010/main" val="220543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Елементи структури веб-сторінок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8BAE06B-45D2-47F9-8C21-AF6EB8C07778}"/>
              </a:ext>
            </a:extLst>
          </p:cNvPr>
          <p:cNvSpPr txBox="1"/>
          <p:nvPr/>
        </p:nvSpPr>
        <p:spPr>
          <a:xfrm>
            <a:off x="141858" y="1145292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Складові веб-сторінки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BB86445-1EDE-425B-8B6F-769E2967D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076" y="1892084"/>
            <a:ext cx="11138005" cy="42534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B9B7E16A-D262-4F31-8789-3D9B734DC694}"/>
              </a:ext>
            </a:extLst>
          </p:cNvPr>
          <p:cNvSpPr/>
          <p:nvPr/>
        </p:nvSpPr>
        <p:spPr>
          <a:xfrm>
            <a:off x="2214880" y="3352801"/>
            <a:ext cx="7802880" cy="54864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82C3F02-2B1A-45B2-B702-15F720E67732}"/>
              </a:ext>
            </a:extLst>
          </p:cNvPr>
          <p:cNvSpPr txBox="1"/>
          <p:nvPr/>
        </p:nvSpPr>
        <p:spPr>
          <a:xfrm>
            <a:off x="72009" y="4091091"/>
            <a:ext cx="2142872" cy="954107"/>
          </a:xfrm>
          <a:prstGeom prst="wedgeRectCallout">
            <a:avLst>
              <a:gd name="adj1" fmla="val 63857"/>
              <a:gd name="adj2" fmla="val -90126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rgbClr val="FFFFFF"/>
                </a:solidFill>
              </a:rPr>
              <a:t>Елементи навігації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0C88F7E9-E751-466B-825F-5A273921D71F}"/>
              </a:ext>
            </a:extLst>
          </p:cNvPr>
          <p:cNvSpPr/>
          <p:nvPr/>
        </p:nvSpPr>
        <p:spPr>
          <a:xfrm>
            <a:off x="528075" y="1892083"/>
            <a:ext cx="11138005" cy="146071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F8EA8EC-85C0-42EA-9D3E-6A9C3EAA210E}"/>
              </a:ext>
            </a:extLst>
          </p:cNvPr>
          <p:cNvSpPr txBox="1"/>
          <p:nvPr/>
        </p:nvSpPr>
        <p:spPr>
          <a:xfrm>
            <a:off x="72008" y="3395770"/>
            <a:ext cx="1876063" cy="523220"/>
          </a:xfrm>
          <a:prstGeom prst="wedgeRectCallout">
            <a:avLst>
              <a:gd name="adj1" fmla="val 54749"/>
              <a:gd name="adj2" fmla="val -115618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Дизайн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xmlns="" id="{27D6533E-ACFA-47E3-9A42-7C33B3AE2953}"/>
              </a:ext>
            </a:extLst>
          </p:cNvPr>
          <p:cNvSpPr/>
          <p:nvPr/>
        </p:nvSpPr>
        <p:spPr>
          <a:xfrm>
            <a:off x="2214880" y="3901441"/>
            <a:ext cx="7802880" cy="224408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CDD4D2A-3628-456C-8465-F12421D1EC52}"/>
              </a:ext>
            </a:extLst>
          </p:cNvPr>
          <p:cNvSpPr txBox="1"/>
          <p:nvPr/>
        </p:nvSpPr>
        <p:spPr>
          <a:xfrm>
            <a:off x="72008" y="5512936"/>
            <a:ext cx="1876063" cy="523220"/>
          </a:xfrm>
          <a:prstGeom prst="wedgeRectCallout">
            <a:avLst>
              <a:gd name="adj1" fmla="val 75836"/>
              <a:gd name="adj2" fmla="val -123400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Контент</a:t>
            </a:r>
          </a:p>
        </p:txBody>
      </p:sp>
    </p:spTree>
    <p:extLst>
      <p:ext uri="{BB962C8B-B14F-4D97-AF65-F5344CB8AC3E}">
        <p14:creationId xmlns:p14="http://schemas.microsoft.com/office/powerpoint/2010/main" val="136655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25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5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Елементи структури веб-сторінок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8BAE06B-45D2-47F9-8C21-AF6EB8C07778}"/>
              </a:ext>
            </a:extLst>
          </p:cNvPr>
          <p:cNvSpPr txBox="1"/>
          <p:nvPr/>
        </p:nvSpPr>
        <p:spPr>
          <a:xfrm>
            <a:off x="72008" y="1196763"/>
            <a:ext cx="6597149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Веб-сторінки є текстовими документами. Їх створюють з використанням мови розмітки гіпертексту </a:t>
            </a:r>
            <a:r>
              <a:rPr lang="en-US" sz="2800" b="1" i="1" kern="0" dirty="0">
                <a:solidFill>
                  <a:srgbClr val="FFFF00"/>
                </a:solidFill>
              </a:rPr>
              <a:t>HTML</a:t>
            </a:r>
            <a:r>
              <a:rPr lang="en-US" sz="2800" b="1" i="1" kern="0" dirty="0">
                <a:solidFill>
                  <a:srgbClr val="FFFFFF"/>
                </a:solidFill>
              </a:rPr>
              <a:t> (</a:t>
            </a:r>
            <a:r>
              <a:rPr lang="uk-UA" sz="2800" b="1" i="1" kern="0" dirty="0" err="1">
                <a:solidFill>
                  <a:srgbClr val="FFFFFF"/>
                </a:solidFill>
              </a:rPr>
              <a:t>англ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  <a:r>
              <a:rPr lang="en-US" sz="2800" b="1" i="1" kern="0" dirty="0">
                <a:solidFill>
                  <a:srgbClr val="FFFF00"/>
                </a:solidFill>
              </a:rPr>
              <a:t>H</a:t>
            </a:r>
            <a:r>
              <a:rPr lang="en-US" sz="2800" b="1" i="1" kern="0" dirty="0">
                <a:solidFill>
                  <a:srgbClr val="FFFFFF"/>
                </a:solidFill>
              </a:rPr>
              <a:t>yper </a:t>
            </a:r>
            <a:r>
              <a:rPr lang="en-US" sz="2800" b="1" i="1" kern="0" dirty="0">
                <a:solidFill>
                  <a:srgbClr val="FFFF00"/>
                </a:solidFill>
              </a:rPr>
              <a:t>T</a:t>
            </a:r>
            <a:r>
              <a:rPr lang="en-US" sz="2800" b="1" i="1" kern="0" dirty="0">
                <a:solidFill>
                  <a:srgbClr val="FFFFFF"/>
                </a:solidFill>
              </a:rPr>
              <a:t>ext </a:t>
            </a:r>
            <a:r>
              <a:rPr lang="en-US" sz="2800" b="1" i="1" kern="0" dirty="0">
                <a:solidFill>
                  <a:srgbClr val="FFFF00"/>
                </a:solidFill>
              </a:rPr>
              <a:t>M</a:t>
            </a:r>
            <a:r>
              <a:rPr lang="en-US" sz="2800" b="1" i="1" kern="0" dirty="0">
                <a:solidFill>
                  <a:srgbClr val="FFFFFF"/>
                </a:solidFill>
              </a:rPr>
              <a:t>arkup </a:t>
            </a:r>
            <a:r>
              <a:rPr lang="en-US" sz="2800" b="1" i="1" kern="0" dirty="0">
                <a:solidFill>
                  <a:srgbClr val="FFFF00"/>
                </a:solidFill>
              </a:rPr>
              <a:t>L</a:t>
            </a:r>
            <a:r>
              <a:rPr lang="en-US" sz="2800" b="1" i="1" kern="0" dirty="0">
                <a:solidFill>
                  <a:srgbClr val="FFFFFF"/>
                </a:solidFill>
              </a:rPr>
              <a:t>anguage — </a:t>
            </a:r>
            <a:r>
              <a:rPr lang="uk-UA" sz="2800" b="1" i="1" kern="0" dirty="0">
                <a:solidFill>
                  <a:srgbClr val="FFFFFF"/>
                </a:solidFill>
              </a:rPr>
              <a:t>мова розмітки гіпертексту). </a:t>
            </a:r>
          </a:p>
        </p:txBody>
      </p:sp>
      <p:pic>
        <p:nvPicPr>
          <p:cNvPr id="3074" name="Picture 2" descr="Результат пошуку зображень за запитом &quot;HTML&quot;">
            <a:extLst>
              <a:ext uri="{FF2B5EF4-FFF2-40B4-BE49-F238E27FC236}">
                <a16:creationId xmlns:a16="http://schemas.microsoft.com/office/drawing/2014/main" xmlns="" id="{E8F579EE-D4CA-4832-ABB1-F42ED1899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417" y="1196762"/>
            <a:ext cx="5253733" cy="525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Результат пошуку зображень за запитом &quot;HTML&quot;">
            <a:extLst>
              <a:ext uri="{FF2B5EF4-FFF2-40B4-BE49-F238E27FC236}">
                <a16:creationId xmlns:a16="http://schemas.microsoft.com/office/drawing/2014/main" xmlns="" id="{077C9C06-2717-4B22-9604-5E1C95DF82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5" b="13410"/>
          <a:stretch/>
        </p:blipFill>
        <p:spPr bwMode="auto">
          <a:xfrm>
            <a:off x="72007" y="4005469"/>
            <a:ext cx="6597149" cy="244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6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Елементи структури веб-сторінок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8BAE06B-45D2-47F9-8C21-AF6EB8C07778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>
                <a:solidFill>
                  <a:srgbClr val="FFFFFF"/>
                </a:solidFill>
              </a:rPr>
              <a:t>У </a:t>
            </a:r>
            <a:r>
              <a:rPr lang="uk-UA" sz="2800" b="1" i="1" kern="0" dirty="0">
                <a:solidFill>
                  <a:srgbClr val="FFFFFF"/>
                </a:solidFill>
              </a:rPr>
              <a:t>в</a:t>
            </a:r>
            <a:r>
              <a:rPr lang="uk-UA" sz="2800" b="1" i="1" kern="0">
                <a:solidFill>
                  <a:srgbClr val="FFFFFF"/>
                </a:solidFill>
              </a:rPr>
              <a:t>еб-сторінці </a:t>
            </a:r>
            <a:r>
              <a:rPr lang="uk-UA" sz="2800" b="1" i="1" kern="0" dirty="0">
                <a:solidFill>
                  <a:srgbClr val="FFFFFF"/>
                </a:solidFill>
              </a:rPr>
              <a:t>міститься </a:t>
            </a:r>
            <a:r>
              <a:rPr lang="en-US" sz="2800" b="1" i="1" kern="0" dirty="0">
                <a:solidFill>
                  <a:srgbClr val="FFFF00"/>
                </a:solidFill>
              </a:rPr>
              <a:t>HTML-</a:t>
            </a:r>
            <a:r>
              <a:rPr lang="uk-UA" sz="2800" b="1" i="1" kern="0" dirty="0">
                <a:solidFill>
                  <a:srgbClr val="FFFF00"/>
                </a:solidFill>
              </a:rPr>
              <a:t>код </a:t>
            </a:r>
            <a:r>
              <a:rPr lang="uk-UA" sz="2800" b="1" i="1" kern="0" dirty="0">
                <a:solidFill>
                  <a:srgbClr val="FFFFFF"/>
                </a:solidFill>
              </a:rPr>
              <a:t>сторінки, що складається з даних двох типів: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735A927B-EACB-47F4-94E4-BE44278C46FA}"/>
              </a:ext>
            </a:extLst>
          </p:cNvPr>
          <p:cNvSpPr/>
          <p:nvPr/>
        </p:nvSpPr>
        <p:spPr>
          <a:xfrm>
            <a:off x="72008" y="2263499"/>
            <a:ext cx="4708714" cy="98659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i="1" kern="0" dirty="0">
                <a:solidFill>
                  <a:srgbClr val="FFFFFF"/>
                </a:solidFill>
              </a:rPr>
              <a:t>Тексту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3C1CE087-3404-400D-B48B-C2413FCD24FA}"/>
              </a:ext>
            </a:extLst>
          </p:cNvPr>
          <p:cNvSpPr/>
          <p:nvPr/>
        </p:nvSpPr>
        <p:spPr>
          <a:xfrm>
            <a:off x="4860235" y="2263499"/>
            <a:ext cx="7261917" cy="98659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i="1" kern="0" dirty="0" err="1">
                <a:solidFill>
                  <a:srgbClr val="FFFFFF"/>
                </a:solidFill>
              </a:rPr>
              <a:t>Тегів</a:t>
            </a:r>
            <a:endParaRPr lang="uk-UA" sz="36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01E6CBB7-30C3-4660-A6D3-C3D2E1F22BFD}"/>
              </a:ext>
            </a:extLst>
          </p:cNvPr>
          <p:cNvSpPr/>
          <p:nvPr/>
        </p:nvSpPr>
        <p:spPr>
          <a:xfrm>
            <a:off x="72008" y="3362724"/>
            <a:ext cx="4708714" cy="136166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який відображатиметься на сторінці;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BEEE1A03-7D7D-4392-BA2E-4D163958B4C0}"/>
              </a:ext>
            </a:extLst>
          </p:cNvPr>
          <p:cNvSpPr/>
          <p:nvPr/>
        </p:nvSpPr>
        <p:spPr>
          <a:xfrm>
            <a:off x="4860235" y="3362725"/>
            <a:ext cx="7261917" cy="315734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(</a:t>
            </a:r>
            <a:r>
              <a:rPr lang="uk-UA" sz="2800" b="1" i="1" kern="0" dirty="0" err="1">
                <a:solidFill>
                  <a:srgbClr val="FFFFFF"/>
                </a:solidFill>
              </a:rPr>
              <a:t>англ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  <a:r>
              <a:rPr lang="uk-UA" sz="2800" b="1" i="1" kern="0" dirty="0" err="1">
                <a:solidFill>
                  <a:srgbClr val="FFFFFF"/>
                </a:solidFill>
              </a:rPr>
              <a:t>tag</a:t>
            </a:r>
            <a:r>
              <a:rPr lang="uk-UA" sz="2800" b="1" i="1" kern="0" dirty="0">
                <a:solidFill>
                  <a:srgbClr val="FFFFFF"/>
                </a:solidFill>
              </a:rPr>
              <a:t> — ярлик, ознака) — команд, що визначають розмітку тексту: його структуру, формат фрагментів тексту, забезпечують уставлення нетекстових об'єктів на сторінку та інше.</a:t>
            </a:r>
          </a:p>
        </p:txBody>
      </p:sp>
      <p:pic>
        <p:nvPicPr>
          <p:cNvPr id="4098" name="Picture 2" descr="abc, alphabet, beginning english, english, english lesson icon">
            <a:extLst>
              <a:ext uri="{FF2B5EF4-FFF2-40B4-BE49-F238E27FC236}">
                <a16:creationId xmlns:a16="http://schemas.microsoft.com/office/drawing/2014/main" xmlns="" id="{BEBA311B-45E8-4911-B301-5F9EA6F85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927" y="4764142"/>
            <a:ext cx="1868876" cy="186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00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Елементи структури веб-сторінок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8BAE06B-45D2-47F9-8C21-AF6EB8C07778}"/>
              </a:ext>
            </a:extLst>
          </p:cNvPr>
          <p:cNvSpPr txBox="1"/>
          <p:nvPr/>
        </p:nvSpPr>
        <p:spPr>
          <a:xfrm>
            <a:off x="72008" y="1196763"/>
            <a:ext cx="12050142" cy="129266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Переглянути </a:t>
            </a:r>
            <a:r>
              <a:rPr lang="en-US" sz="2600" b="1" i="1" kern="0" dirty="0">
                <a:solidFill>
                  <a:srgbClr val="FFFF00"/>
                </a:solidFill>
              </a:rPr>
              <a:t>HTML-</a:t>
            </a:r>
            <a:r>
              <a:rPr lang="uk-UA" sz="2600" b="1" i="1" kern="0" dirty="0">
                <a:solidFill>
                  <a:srgbClr val="FFFF00"/>
                </a:solidFill>
              </a:rPr>
              <a:t>код </a:t>
            </a:r>
            <a:r>
              <a:rPr lang="uk-UA" sz="2600" b="1" i="1" kern="0" dirty="0">
                <a:solidFill>
                  <a:srgbClr val="FFFFFF"/>
                </a:solidFill>
              </a:rPr>
              <a:t>веб-сторінки, відкритої у вікні браузера </a:t>
            </a:r>
            <a:r>
              <a:rPr lang="en-US" sz="2600" b="1" i="1" kern="0" dirty="0">
                <a:solidFill>
                  <a:srgbClr val="FFFF00"/>
                </a:solidFill>
              </a:rPr>
              <a:t>Google Chrome</a:t>
            </a:r>
            <a:r>
              <a:rPr lang="en-US" sz="2600" b="1" i="1" kern="0" dirty="0">
                <a:solidFill>
                  <a:srgbClr val="FFFFFF"/>
                </a:solidFill>
              </a:rPr>
              <a:t>, </a:t>
            </a:r>
            <a:r>
              <a:rPr lang="uk-UA" sz="2600" b="1" i="1" kern="0" dirty="0">
                <a:solidFill>
                  <a:srgbClr val="FFFFFF"/>
                </a:solidFill>
              </a:rPr>
              <a:t>можна, вибравши в контекстному меню сторінки команду </a:t>
            </a:r>
            <a:r>
              <a:rPr lang="uk-UA" sz="2600" b="1" i="1" kern="0" dirty="0">
                <a:solidFill>
                  <a:srgbClr val="FFFF00"/>
                </a:solidFill>
              </a:rPr>
              <a:t>Переглянути джерело сторінки</a:t>
            </a:r>
            <a:r>
              <a:rPr lang="uk-UA" sz="2600" b="1" i="1" kern="0" dirty="0">
                <a:solidFill>
                  <a:srgbClr val="FFFFFF"/>
                </a:solidFill>
              </a:rPr>
              <a:t>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C52F7A8-4A48-487B-B587-34AACCE50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8" y="3196533"/>
            <a:ext cx="8008481" cy="30583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0315F69-9A14-444E-985F-6E867530C4C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2054" b="36749"/>
          <a:stretch/>
        </p:blipFill>
        <p:spPr>
          <a:xfrm>
            <a:off x="4764067" y="3822698"/>
            <a:ext cx="7358083" cy="27470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D0D08D2-79C1-4ACE-9E92-D65921808953}"/>
              </a:ext>
            </a:extLst>
          </p:cNvPr>
          <p:cNvSpPr txBox="1"/>
          <p:nvPr/>
        </p:nvSpPr>
        <p:spPr>
          <a:xfrm>
            <a:off x="72008" y="2568547"/>
            <a:ext cx="12050142" cy="492443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Фрагмент веб-сторінки та фрагмент </a:t>
            </a:r>
            <a:r>
              <a:rPr lang="en-US" sz="2600" b="1" i="1" kern="0" dirty="0">
                <a:solidFill>
                  <a:srgbClr val="FFFF00"/>
                </a:solidFill>
              </a:rPr>
              <a:t>HTML-</a:t>
            </a:r>
            <a:r>
              <a:rPr lang="uk-UA" sz="2600" b="1" i="1" kern="0" dirty="0">
                <a:solidFill>
                  <a:srgbClr val="FFFF00"/>
                </a:solidFill>
              </a:rPr>
              <a:t>коду</a:t>
            </a:r>
          </a:p>
        </p:txBody>
      </p:sp>
    </p:spTree>
    <p:extLst>
      <p:ext uri="{BB962C8B-B14F-4D97-AF65-F5344CB8AC3E}">
        <p14:creationId xmlns:p14="http://schemas.microsoft.com/office/powerpoint/2010/main" val="289904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Для тих, хто хоче знати більше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8BAE06B-45D2-47F9-8C21-AF6EB8C07778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Теги, що визначають структуру сторінки: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22859AE-B310-4F40-9422-7C796CE2D957}"/>
              </a:ext>
            </a:extLst>
          </p:cNvPr>
          <p:cNvSpPr txBox="1"/>
          <p:nvPr/>
        </p:nvSpPr>
        <p:spPr>
          <a:xfrm>
            <a:off x="5098774" y="1804416"/>
            <a:ext cx="7020649" cy="892552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тег створення заголовка на веб-сторінці.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5812B7F2-372C-463F-9F27-9BB1EC00207A}"/>
              </a:ext>
            </a:extLst>
          </p:cNvPr>
          <p:cNvSpPr/>
          <p:nvPr/>
        </p:nvSpPr>
        <p:spPr>
          <a:xfrm>
            <a:off x="72007" y="1804415"/>
            <a:ext cx="4907497" cy="89255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&lt;h1&gt; ... &lt;/h1&gt;</a:t>
            </a:r>
            <a:endParaRPr lang="en-US" sz="2600" b="1" i="1" kern="0" dirty="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101F808-9EAE-4508-B54F-EA31D9D157F5}"/>
              </a:ext>
            </a:extLst>
          </p:cNvPr>
          <p:cNvSpPr txBox="1"/>
          <p:nvPr/>
        </p:nvSpPr>
        <p:spPr>
          <a:xfrm>
            <a:off x="5098774" y="2782366"/>
            <a:ext cx="7020649" cy="1292662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тег вставлення на веб-сторінку зображення та встановлення значень його властивостей.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B9087BA8-A0A0-4816-A4A2-E1B85A7E2A4E}"/>
              </a:ext>
            </a:extLst>
          </p:cNvPr>
          <p:cNvSpPr/>
          <p:nvPr/>
        </p:nvSpPr>
        <p:spPr>
          <a:xfrm>
            <a:off x="72007" y="2779073"/>
            <a:ext cx="4907497" cy="129595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&lt;</a:t>
            </a:r>
            <a:r>
              <a:rPr lang="uk-UA" sz="2600" b="1" i="1" kern="0" dirty="0" err="1">
                <a:solidFill>
                  <a:srgbClr val="FFFFFF"/>
                </a:solidFill>
              </a:rPr>
              <a:t>img</a:t>
            </a:r>
            <a:r>
              <a:rPr lang="uk-UA" sz="2600" b="1" i="1" kern="0" dirty="0">
                <a:solidFill>
                  <a:srgbClr val="FFFFFF"/>
                </a:solidFill>
              </a:rPr>
              <a:t> </a:t>
            </a:r>
            <a:r>
              <a:rPr lang="uk-UA" sz="2600" b="1" i="1" kern="0" dirty="0" err="1">
                <a:solidFill>
                  <a:srgbClr val="FFFFFF"/>
                </a:solidFill>
              </a:rPr>
              <a:t>src</a:t>
            </a:r>
            <a:r>
              <a:rPr lang="uk-UA" sz="2600" b="1" i="1" kern="0" dirty="0">
                <a:solidFill>
                  <a:srgbClr val="FFFFFF"/>
                </a:solidFill>
              </a:rPr>
              <a:t>=«...»/&gt;</a:t>
            </a:r>
            <a:endParaRPr lang="en-US" sz="2600" b="1" i="1" kern="0" dirty="0">
              <a:solidFill>
                <a:srgbClr val="FFFF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840EE48-6F6A-4CE3-9EE4-C8EC0C5BA1FC}"/>
              </a:ext>
            </a:extLst>
          </p:cNvPr>
          <p:cNvSpPr txBox="1"/>
          <p:nvPr/>
        </p:nvSpPr>
        <p:spPr>
          <a:xfrm>
            <a:off x="5098772" y="4217979"/>
            <a:ext cx="7020649" cy="892552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тег створення абзацу на веб-сторінці.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xmlns="" id="{483F441D-CE4D-43DA-8E42-3B13D2757FEA}"/>
              </a:ext>
            </a:extLst>
          </p:cNvPr>
          <p:cNvSpPr/>
          <p:nvPr/>
        </p:nvSpPr>
        <p:spPr>
          <a:xfrm>
            <a:off x="72006" y="4217980"/>
            <a:ext cx="4907497" cy="89255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&lt;р&gt; ... &lt;/р&gt;</a:t>
            </a:r>
            <a:endParaRPr lang="en-US" sz="2600" b="1" i="1" kern="0" dirty="0">
              <a:solidFill>
                <a:srgbClr val="FFFFFF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09C7545-0C04-4574-9E73-531B34400513}"/>
              </a:ext>
            </a:extLst>
          </p:cNvPr>
          <p:cNvSpPr txBox="1"/>
          <p:nvPr/>
        </p:nvSpPr>
        <p:spPr>
          <a:xfrm>
            <a:off x="5098772" y="5198257"/>
            <a:ext cx="7020649" cy="892552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тег виділення фрагмента тексту напівжирним накресленням. </a:t>
            </a: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xmlns="" id="{D90C79D3-0C1D-4582-B0DE-6A2CF64B7181}"/>
              </a:ext>
            </a:extLst>
          </p:cNvPr>
          <p:cNvSpPr/>
          <p:nvPr/>
        </p:nvSpPr>
        <p:spPr>
          <a:xfrm>
            <a:off x="72006" y="5194964"/>
            <a:ext cx="4907497" cy="89584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i="1" kern="0" dirty="0">
                <a:solidFill>
                  <a:srgbClr val="FFFFFF"/>
                </a:solidFill>
              </a:rPr>
              <a:t>&lt;strong&gt; ... &lt;/strong&gt;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85DA34B-AB7A-4B52-BBCC-D885C9CE501E}"/>
              </a:ext>
            </a:extLst>
          </p:cNvPr>
          <p:cNvSpPr txBox="1"/>
          <p:nvPr/>
        </p:nvSpPr>
        <p:spPr>
          <a:xfrm>
            <a:off x="5098772" y="6178534"/>
            <a:ext cx="7020649" cy="492443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тег створення гіперпосилання. </a:t>
            </a:r>
          </a:p>
        </p:txBody>
      </p: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xmlns="" id="{5CDC609F-5ED6-42DD-8A5E-8CE4E4619CF2}"/>
              </a:ext>
            </a:extLst>
          </p:cNvPr>
          <p:cNvSpPr/>
          <p:nvPr/>
        </p:nvSpPr>
        <p:spPr>
          <a:xfrm>
            <a:off x="72006" y="6175242"/>
            <a:ext cx="4907497" cy="49573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600" b="1" i="1" kern="0" dirty="0">
                <a:solidFill>
                  <a:srgbClr val="FFFFFF"/>
                </a:solidFill>
              </a:rPr>
              <a:t>&lt;а </a:t>
            </a:r>
            <a:r>
              <a:rPr lang="ru-RU" sz="2600" b="1" i="1" kern="0" dirty="0" err="1">
                <a:solidFill>
                  <a:srgbClr val="FFFFFF"/>
                </a:solidFill>
              </a:rPr>
              <a:t>href</a:t>
            </a:r>
            <a:r>
              <a:rPr lang="ru-RU" sz="2600" b="1" i="1" kern="0" dirty="0">
                <a:solidFill>
                  <a:srgbClr val="FFFFFF"/>
                </a:solidFill>
              </a:rPr>
              <a:t>=«...»&gt; ... &lt;/а&gt;</a:t>
            </a:r>
            <a:endParaRPr lang="en-US" sz="26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80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93255</TotalTime>
  <Words>1657</Words>
  <Application>Microsoft Office PowerPoint</Application>
  <PresentationFormat>Довільний</PresentationFormat>
  <Paragraphs>229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34</vt:i4>
      </vt:variant>
    </vt:vector>
  </HeadingPairs>
  <TitlesOfParts>
    <vt:vector size="35" baseType="lpstr">
      <vt:lpstr>Тема Office</vt:lpstr>
      <vt:lpstr>Поняття мови розмітки гіпертексту. Етапи створення веб-сайтів.</vt:lpstr>
      <vt:lpstr>Запитання</vt:lpstr>
      <vt:lpstr>Елементи структури веб-сторінок</vt:lpstr>
      <vt:lpstr>Елементи структури веб-сторінок</vt:lpstr>
      <vt:lpstr>Елементи структури веб-сторінок</vt:lpstr>
      <vt:lpstr>Елементи структури веб-сторінок</vt:lpstr>
      <vt:lpstr>Елементи структури веб-сторінок</vt:lpstr>
      <vt:lpstr>Елементи структури веб-сторінок</vt:lpstr>
      <vt:lpstr>Для тих, хто хоче знати більше</vt:lpstr>
      <vt:lpstr>Форматування текстів</vt:lpstr>
      <vt:lpstr>Марковані та нумеровані списки</vt:lpstr>
      <vt:lpstr>Марковані та нумеровані списки</vt:lpstr>
      <vt:lpstr>Марковані та нумеровані списки</vt:lpstr>
      <vt:lpstr>Етапи створення веб-сайту</vt:lpstr>
      <vt:lpstr>Етапи створення веб-сайту</vt:lpstr>
      <vt:lpstr>Етапи створення веб-сайту</vt:lpstr>
      <vt:lpstr>Етапи створення веб-сайту</vt:lpstr>
      <vt:lpstr>Етапи створення веб-сайту</vt:lpstr>
      <vt:lpstr>Етапи створення веб-сайту</vt:lpstr>
      <vt:lpstr>Етапи створення веб-сайту</vt:lpstr>
      <vt:lpstr>Етапи створення веб-сайту</vt:lpstr>
      <vt:lpstr>Етапи створення веб-сайту</vt:lpstr>
      <vt:lpstr>Етапи створення веб-сайту</vt:lpstr>
      <vt:lpstr>Етапи створення веб-сайту</vt:lpstr>
      <vt:lpstr>Етапи створення веб-сайту</vt:lpstr>
      <vt:lpstr>Етапи створення веб-сайту</vt:lpstr>
      <vt:lpstr>Етапи створення веб-сайту</vt:lpstr>
      <vt:lpstr>Етапи створення веб-сайту</vt:lpstr>
      <vt:lpstr>Для тих, хто хоче знати більше</vt:lpstr>
      <vt:lpstr>Розгадайте ребус</vt:lpstr>
      <vt:lpstr>Дайте відповіді на запитання</vt:lpstr>
      <vt:lpstr>Домашнє завдання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Lenovo</cp:lastModifiedBy>
  <cp:revision>1587</cp:revision>
  <dcterms:created xsi:type="dcterms:W3CDTF">2016-06-06T19:48:43Z</dcterms:created>
  <dcterms:modified xsi:type="dcterms:W3CDTF">2017-08-24T19:10:08Z</dcterms:modified>
</cp:coreProperties>
</file>