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Lst>
  <p:sldIdLst>
    <p:sldId id="256" r:id="rId3"/>
    <p:sldId id="257" r:id="rId4"/>
    <p:sldId id="258" r:id="rId5"/>
    <p:sldId id="259" r:id="rId6"/>
    <p:sldId id="260" r:id="rId7"/>
    <p:sldId id="262" r:id="rId8"/>
    <p:sldId id="263" r:id="rId9"/>
    <p:sldId id="264" r:id="rId10"/>
    <p:sldId id="265" r:id="rId11"/>
    <p:sldId id="266" r:id="rId12"/>
    <p:sldId id="267" r:id="rId13"/>
    <p:sldId id="269" r:id="rId14"/>
    <p:sldId id="270" r:id="rId15"/>
    <p:sldId id="268" r:id="rId1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098"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79FFF049-41D4-4431-A7CA-02573824CE66}" type="datetimeFigureOut">
              <a:rPr lang="ru-RU" smtClean="0"/>
              <a:t>30.01.2014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21721D5-F860-4149-AED0-860658933606}"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79FFF049-41D4-4431-A7CA-02573824CE66}" type="datetimeFigureOut">
              <a:rPr lang="ru-RU" smtClean="0"/>
              <a:t>30.01.2014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21721D5-F860-4149-AED0-860658933606}"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79FFF049-41D4-4431-A7CA-02573824CE66}" type="datetimeFigureOut">
              <a:rPr lang="ru-RU" smtClean="0"/>
              <a:t>30.01.2014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21721D5-F860-4149-AED0-860658933606}" type="slidenum">
              <a:rPr lang="ru-RU" smtClean="0"/>
              <a:t>‹#›</a:t>
            </a:fld>
            <a:endParaRPr lang="ru-RU"/>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79FFF049-41D4-4431-A7CA-02573824CE66}" type="datetimeFigureOut">
              <a:rPr lang="ru-RU" smtClean="0"/>
              <a:t>30.01.2014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21721D5-F860-4149-AED0-860658933606}" type="slidenum">
              <a:rPr lang="ru-RU" smtClean="0"/>
              <a:t>‹#›</a:t>
            </a:fld>
            <a:endParaRPr lang="ru-RU"/>
          </a:p>
        </p:txBody>
      </p:sp>
    </p:spTree>
    <p:extLst>
      <p:ext uri="{BB962C8B-B14F-4D97-AF65-F5344CB8AC3E}">
        <p14:creationId xmlns:p14="http://schemas.microsoft.com/office/powerpoint/2010/main" val="22972950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9FFF049-41D4-4431-A7CA-02573824CE66}" type="datetimeFigureOut">
              <a:rPr lang="ru-RU" smtClean="0"/>
              <a:t>30.01.2014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21721D5-F860-4149-AED0-860658933606}" type="slidenum">
              <a:rPr lang="ru-RU" smtClean="0"/>
              <a:t>‹#›</a:t>
            </a:fld>
            <a:endParaRPr lang="ru-RU"/>
          </a:p>
        </p:txBody>
      </p:sp>
    </p:spTree>
    <p:extLst>
      <p:ext uri="{BB962C8B-B14F-4D97-AF65-F5344CB8AC3E}">
        <p14:creationId xmlns:p14="http://schemas.microsoft.com/office/powerpoint/2010/main" val="299902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9FFF049-41D4-4431-A7CA-02573824CE66}" type="datetimeFigureOut">
              <a:rPr lang="ru-RU" smtClean="0"/>
              <a:t>30.01.2014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21721D5-F860-4149-AED0-860658933606}" type="slidenum">
              <a:rPr lang="ru-RU" smtClean="0"/>
              <a:t>‹#›</a:t>
            </a:fld>
            <a:endParaRPr lang="ru-RU"/>
          </a:p>
        </p:txBody>
      </p:sp>
    </p:spTree>
    <p:extLst>
      <p:ext uri="{BB962C8B-B14F-4D97-AF65-F5344CB8AC3E}">
        <p14:creationId xmlns:p14="http://schemas.microsoft.com/office/powerpoint/2010/main" val="4088289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9FFF049-41D4-4431-A7CA-02573824CE66}" type="datetimeFigureOut">
              <a:rPr lang="ru-RU" smtClean="0"/>
              <a:t>30.01.2014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21721D5-F860-4149-AED0-860658933606}" type="slidenum">
              <a:rPr lang="ru-RU" smtClean="0"/>
              <a:t>‹#›</a:t>
            </a:fld>
            <a:endParaRPr lang="ru-RU"/>
          </a:p>
        </p:txBody>
      </p:sp>
    </p:spTree>
    <p:extLst>
      <p:ext uri="{BB962C8B-B14F-4D97-AF65-F5344CB8AC3E}">
        <p14:creationId xmlns:p14="http://schemas.microsoft.com/office/powerpoint/2010/main" val="29151051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9FFF049-41D4-4431-A7CA-02573824CE66}" type="datetimeFigureOut">
              <a:rPr lang="ru-RU" smtClean="0"/>
              <a:t>30.01.2014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21721D5-F860-4149-AED0-860658933606}" type="slidenum">
              <a:rPr lang="ru-RU" smtClean="0"/>
              <a:t>‹#›</a:t>
            </a:fld>
            <a:endParaRPr lang="ru-RU"/>
          </a:p>
        </p:txBody>
      </p:sp>
    </p:spTree>
    <p:extLst>
      <p:ext uri="{BB962C8B-B14F-4D97-AF65-F5344CB8AC3E}">
        <p14:creationId xmlns:p14="http://schemas.microsoft.com/office/powerpoint/2010/main" val="1713504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9FFF049-41D4-4431-A7CA-02573824CE66}" type="datetimeFigureOut">
              <a:rPr lang="ru-RU" smtClean="0"/>
              <a:t>30.01.2014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21721D5-F860-4149-AED0-860658933606}" type="slidenum">
              <a:rPr lang="ru-RU" smtClean="0"/>
              <a:t>‹#›</a:t>
            </a:fld>
            <a:endParaRPr lang="ru-RU"/>
          </a:p>
        </p:txBody>
      </p:sp>
    </p:spTree>
    <p:extLst>
      <p:ext uri="{BB962C8B-B14F-4D97-AF65-F5344CB8AC3E}">
        <p14:creationId xmlns:p14="http://schemas.microsoft.com/office/powerpoint/2010/main" val="1898102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9FFF049-41D4-4431-A7CA-02573824CE66}" type="datetimeFigureOut">
              <a:rPr lang="ru-RU" smtClean="0"/>
              <a:t>30.01.2014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21721D5-F860-4149-AED0-860658933606}" type="slidenum">
              <a:rPr lang="ru-RU" smtClean="0"/>
              <a:t>‹#›</a:t>
            </a:fld>
            <a:endParaRPr lang="ru-RU"/>
          </a:p>
        </p:txBody>
      </p:sp>
    </p:spTree>
    <p:extLst>
      <p:ext uri="{BB962C8B-B14F-4D97-AF65-F5344CB8AC3E}">
        <p14:creationId xmlns:p14="http://schemas.microsoft.com/office/powerpoint/2010/main" val="4501063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9FFF049-41D4-4431-A7CA-02573824CE66}" type="datetimeFigureOut">
              <a:rPr lang="ru-RU" smtClean="0"/>
              <a:t>30.01.2014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21721D5-F860-4149-AED0-860658933606}" type="slidenum">
              <a:rPr lang="ru-RU" smtClean="0"/>
              <a:t>‹#›</a:t>
            </a:fld>
            <a:endParaRPr lang="ru-RU"/>
          </a:p>
        </p:txBody>
      </p:sp>
    </p:spTree>
    <p:extLst>
      <p:ext uri="{BB962C8B-B14F-4D97-AF65-F5344CB8AC3E}">
        <p14:creationId xmlns:p14="http://schemas.microsoft.com/office/powerpoint/2010/main" val="2740444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79FFF049-41D4-4431-A7CA-02573824CE66}" type="datetimeFigureOut">
              <a:rPr lang="ru-RU" smtClean="0"/>
              <a:t>30.01.2014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21721D5-F860-4149-AED0-860658933606}" type="slidenum">
              <a:rPr lang="ru-RU" smtClean="0"/>
              <a:t>‹#›</a:t>
            </a:fld>
            <a:endParaRPr lang="ru-RU"/>
          </a:p>
        </p:txBody>
      </p:sp>
      <p:sp>
        <p:nvSpPr>
          <p:cNvPr id="7" name="Title 6"/>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9FFF049-41D4-4431-A7CA-02573824CE66}" type="datetimeFigureOut">
              <a:rPr lang="ru-RU" smtClean="0"/>
              <a:t>30.01.2014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21721D5-F860-4149-AED0-860658933606}" type="slidenum">
              <a:rPr lang="ru-RU" smtClean="0"/>
              <a:t>‹#›</a:t>
            </a:fld>
            <a:endParaRPr lang="ru-RU"/>
          </a:p>
        </p:txBody>
      </p:sp>
    </p:spTree>
    <p:extLst>
      <p:ext uri="{BB962C8B-B14F-4D97-AF65-F5344CB8AC3E}">
        <p14:creationId xmlns:p14="http://schemas.microsoft.com/office/powerpoint/2010/main" val="16537397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9FFF049-41D4-4431-A7CA-02573824CE66}" type="datetimeFigureOut">
              <a:rPr lang="ru-RU" smtClean="0"/>
              <a:t>30.01.2014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21721D5-F860-4149-AED0-860658933606}" type="slidenum">
              <a:rPr lang="ru-RU" smtClean="0"/>
              <a:t>‹#›</a:t>
            </a:fld>
            <a:endParaRPr lang="ru-RU"/>
          </a:p>
        </p:txBody>
      </p:sp>
    </p:spTree>
    <p:extLst>
      <p:ext uri="{BB962C8B-B14F-4D97-AF65-F5344CB8AC3E}">
        <p14:creationId xmlns:p14="http://schemas.microsoft.com/office/powerpoint/2010/main" val="21052118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9FFF049-41D4-4431-A7CA-02573824CE66}" type="datetimeFigureOut">
              <a:rPr lang="ru-RU" smtClean="0"/>
              <a:t>30.01.2014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21721D5-F860-4149-AED0-860658933606}" type="slidenum">
              <a:rPr lang="ru-RU" smtClean="0"/>
              <a:t>‹#›</a:t>
            </a:fld>
            <a:endParaRPr lang="ru-RU"/>
          </a:p>
        </p:txBody>
      </p:sp>
    </p:spTree>
    <p:extLst>
      <p:ext uri="{BB962C8B-B14F-4D97-AF65-F5344CB8AC3E}">
        <p14:creationId xmlns:p14="http://schemas.microsoft.com/office/powerpoint/2010/main" val="3952833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9FFF049-41D4-4431-A7CA-02573824CE66}" type="datetimeFigureOut">
              <a:rPr lang="ru-RU" smtClean="0"/>
              <a:t>30.01.2014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21721D5-F860-4149-AED0-860658933606}"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79FFF049-41D4-4431-A7CA-02573824CE66}" type="datetimeFigureOut">
              <a:rPr lang="ru-RU" smtClean="0"/>
              <a:t>30.01.2014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21721D5-F860-4149-AED0-860658933606}" type="slidenum">
              <a:rPr lang="ru-RU" smtClean="0"/>
              <a:t>‹#›</a:t>
            </a:fld>
            <a:endParaRPr lang="ru-RU"/>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79FFF049-41D4-4431-A7CA-02573824CE66}" type="datetimeFigureOut">
              <a:rPr lang="ru-RU" smtClean="0"/>
              <a:t>30.01.2014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321721D5-F860-4149-AED0-860658933606}"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79FFF049-41D4-4431-A7CA-02573824CE66}" type="datetimeFigureOut">
              <a:rPr lang="ru-RU" smtClean="0"/>
              <a:t>30.01.2014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321721D5-F860-4149-AED0-860658933606}"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79FFF049-41D4-4431-A7CA-02573824CE66}" type="datetimeFigureOut">
              <a:rPr lang="ru-RU" smtClean="0"/>
              <a:t>30.01.2014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321721D5-F860-4149-AED0-860658933606}"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79FFF049-41D4-4431-A7CA-02573824CE66}" type="datetimeFigureOut">
              <a:rPr lang="ru-RU" smtClean="0"/>
              <a:t>30.01.2014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21721D5-F860-4149-AED0-860658933606}" type="slidenum">
              <a:rPr lang="ru-RU" smtClean="0"/>
              <a:t>‹#›</a:t>
            </a:fld>
            <a:endParaRPr lang="ru-RU"/>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79FFF049-41D4-4431-A7CA-02573824CE66}" type="datetimeFigureOut">
              <a:rPr lang="ru-RU" smtClean="0"/>
              <a:t>30.01.2014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21721D5-F860-4149-AED0-860658933606}" type="slidenum">
              <a:rPr lang="ru-RU" smtClean="0"/>
              <a:t>‹#›</a:t>
            </a:fld>
            <a:endParaRPr lang="ru-RU"/>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79FFF049-41D4-4431-A7CA-02573824CE66}" type="datetimeFigureOut">
              <a:rPr lang="ru-RU" smtClean="0"/>
              <a:t>30.01.2014</a:t>
            </a:fld>
            <a:endParaRPr lang="ru-RU"/>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321721D5-F860-4149-AED0-860658933606}" type="slidenum">
              <a:rPr lang="ru-RU" smtClean="0"/>
              <a:t>‹#›</a:t>
            </a:fld>
            <a:endParaRPr lang="ru-RU"/>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FFF049-41D4-4431-A7CA-02573824CE66}" type="datetimeFigureOut">
              <a:rPr lang="ru-RU" smtClean="0"/>
              <a:t>30.01.2014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1721D5-F860-4149-AED0-860658933606}" type="slidenum">
              <a:rPr lang="ru-RU" smtClean="0"/>
              <a:t>‹#›</a:t>
            </a:fld>
            <a:endParaRPr lang="ru-RU"/>
          </a:p>
        </p:txBody>
      </p:sp>
    </p:spTree>
    <p:extLst>
      <p:ext uri="{BB962C8B-B14F-4D97-AF65-F5344CB8AC3E}">
        <p14:creationId xmlns:p14="http://schemas.microsoft.com/office/powerpoint/2010/main" val="398800863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5436096" y="4725144"/>
            <a:ext cx="4496544" cy="665087"/>
          </a:xfrm>
        </p:spPr>
        <p:txBody>
          <a:bodyPr/>
          <a:lstStyle/>
          <a:p>
            <a:r>
              <a:rPr lang="uk-UA" dirty="0" smtClean="0"/>
              <a:t>Гетманенко Л.В.</a:t>
            </a:r>
            <a:endParaRPr lang="ru-RU" dirty="0"/>
          </a:p>
        </p:txBody>
      </p:sp>
      <p:sp>
        <p:nvSpPr>
          <p:cNvPr id="4" name="WordArt 2"/>
          <p:cNvSpPr>
            <a:spLocks noChangeArrowheads="1" noChangeShapeType="1" noTextEdit="1"/>
          </p:cNvSpPr>
          <p:nvPr/>
        </p:nvSpPr>
        <p:spPr bwMode="auto">
          <a:xfrm>
            <a:off x="251520" y="1977469"/>
            <a:ext cx="8496944" cy="97395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128"/>
              </a:avLst>
            </a:prstTxWarp>
          </a:bodyPr>
          <a:lstStyle/>
          <a:p>
            <a:pPr algn="ctr" rtl="0">
              <a:buNone/>
            </a:pPr>
            <a:r>
              <a:rPr lang="ru-RU" sz="3200" kern="10" spc="0" smtClean="0">
                <a:ln>
                  <a:noFill/>
                </a:ln>
                <a:solidFill>
                  <a:srgbClr val="FFFF00"/>
                </a:solidFill>
                <a:effectLst>
                  <a:outerShdw dist="45791" dir="2021404" algn="ctr" rotWithShape="0">
                    <a:srgbClr val="B2B2B2">
                      <a:alpha val="80000"/>
                    </a:srgbClr>
                  </a:outerShdw>
                </a:effectLst>
                <a:latin typeface="Times New Roman"/>
                <a:cs typeface="Times New Roman"/>
              </a:rPr>
              <a:t>Великдень у Нікопопльській школі №5</a:t>
            </a:r>
            <a:endParaRPr lang="ru-RU" sz="3200" kern="10" spc="0">
              <a:ln>
                <a:noFill/>
              </a:ln>
              <a:solidFill>
                <a:srgbClr val="FFFF00"/>
              </a:solidFill>
              <a:effectLst>
                <a:outerShdw dist="45791" dir="2021404" algn="ctr" rotWithShape="0">
                  <a:srgbClr val="B2B2B2">
                    <a:alpha val="80000"/>
                  </a:srgbClr>
                </a:outerShdw>
              </a:effectLst>
              <a:latin typeface="Times New Roman"/>
              <a:cs typeface="Times New Roman"/>
            </a:endParaRPr>
          </a:p>
        </p:txBody>
      </p:sp>
    </p:spTree>
    <p:extLst>
      <p:ext uri="{BB962C8B-B14F-4D97-AF65-F5344CB8AC3E}">
        <p14:creationId xmlns:p14="http://schemas.microsoft.com/office/powerpoint/2010/main" val="823126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4" name="Объект 3" descr="C:\Users\Teacher\Pictures\2014-01-10\006.jpg"/>
          <p:cNvPicPr>
            <a:picLocks noGrp="1"/>
          </p:cNvPicPr>
          <p:nvPr>
            <p:ph idx="1"/>
          </p:nvPr>
        </p:nvPicPr>
        <p:blipFill rotWithShape="1">
          <a:blip r:embed="rId2" cstate="print">
            <a:extLst>
              <a:ext uri="{28A0092B-C50C-407E-A947-70E740481C1C}">
                <a14:useLocalDpi xmlns:a14="http://schemas.microsoft.com/office/drawing/2010/main" val="0"/>
              </a:ext>
            </a:extLst>
          </a:blip>
          <a:srcRect r="1637" b="1361"/>
          <a:stretch/>
        </p:blipFill>
        <p:spPr bwMode="auto">
          <a:xfrm rot="16200000">
            <a:off x="1156919" y="-1129081"/>
            <a:ext cx="6830161" cy="914400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66149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288" y="0"/>
            <a:ext cx="91337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026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1720" y="476672"/>
            <a:ext cx="4542284" cy="6079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9625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5736" y="620688"/>
            <a:ext cx="4259115" cy="5641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693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971" r="2681"/>
          <a:stretch/>
        </p:blipFill>
        <p:spPr bwMode="auto">
          <a:xfrm>
            <a:off x="0" y="12566"/>
            <a:ext cx="9173746" cy="684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854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0"/>
            <a:ext cx="9144000" cy="6858000"/>
          </a:xfrm>
        </p:spPr>
        <p:txBody>
          <a:bodyPr>
            <a:normAutofit fontScale="92500" lnSpcReduction="20000"/>
          </a:bodyPr>
          <a:lstStyle/>
          <a:p>
            <a:pPr marL="0" indent="0">
              <a:buNone/>
            </a:pPr>
            <a:r>
              <a:rPr lang="uk-UA" dirty="0" smtClean="0">
                <a:solidFill>
                  <a:srgbClr val="FF00FF"/>
                </a:solidFill>
              </a:rPr>
              <a:t>	</a:t>
            </a:r>
            <a:r>
              <a:rPr lang="uk-UA" dirty="0" smtClean="0"/>
              <a:t>У </a:t>
            </a:r>
            <a:r>
              <a:rPr lang="uk-UA" dirty="0"/>
              <a:t>житті кожної</a:t>
            </a:r>
            <a:r>
              <a:rPr lang="uk-UA" b="1" cap="small" dirty="0"/>
              <a:t> </a:t>
            </a:r>
            <a:r>
              <a:rPr lang="uk-UA" cap="small" dirty="0" smtClean="0"/>
              <a:t>людини</a:t>
            </a:r>
            <a:r>
              <a:rPr lang="uk-UA" dirty="0" smtClean="0"/>
              <a:t> </a:t>
            </a:r>
            <a:r>
              <a:rPr lang="uk-UA" dirty="0"/>
              <a:t>є свято, на яке чекаєш, до якого старанно готуєшся і яке не тільки скрашує будні, а й дарує гарний настрій, радість і щастя. Для християнина таким святом є Великдень!</a:t>
            </a:r>
            <a:endParaRPr lang="ru-RU" dirty="0"/>
          </a:p>
          <a:p>
            <a:pPr marL="0" indent="0">
              <a:buNone/>
            </a:pPr>
            <a:r>
              <a:rPr lang="uk-UA" dirty="0" smtClean="0"/>
              <a:t>	Учні </a:t>
            </a:r>
            <a:r>
              <a:rPr lang="uk-UA" dirty="0"/>
              <a:t>нашої школи готувалися до свята по-справжньому. Вони відвідували гурток «Писанкарство», який очолює вчитель образотворчого мистецтва та трудового навчання Гетманенко Любов Вікторівна. Це людина, яка зуміла зацікавити, навчити учнів складній техніці розпису писанок. Діти напередодні Великодня організували для вчителів школи майстер-клас з писанкарства. Перед вчителями сиділи справжні майстрині, які показували і розказували складну техніку. Кожна рисочка, виведена писачком на яйці, була сповнена любов'ю, радістю, натхненням. Здавалося, що писанкарство уже є частинкою їхнього життя.</a:t>
            </a:r>
            <a:endParaRPr lang="ru-RU" dirty="0"/>
          </a:p>
          <a:p>
            <a:pPr marL="0" indent="0">
              <a:buNone/>
            </a:pPr>
            <a:endParaRPr lang="ru-RU" dirty="0"/>
          </a:p>
        </p:txBody>
      </p:sp>
    </p:spTree>
    <p:extLst>
      <p:ext uri="{BB962C8B-B14F-4D97-AF65-F5344CB8AC3E}">
        <p14:creationId xmlns:p14="http://schemas.microsoft.com/office/powerpoint/2010/main" val="16197545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79512" y="116632"/>
            <a:ext cx="8784976" cy="6624736"/>
          </a:xfrm>
        </p:spPr>
        <p:txBody>
          <a:bodyPr>
            <a:normAutofit fontScale="85000" lnSpcReduction="20000"/>
          </a:bodyPr>
          <a:lstStyle/>
          <a:p>
            <a:pPr marL="0" indent="0">
              <a:buNone/>
            </a:pPr>
            <a:r>
              <a:rPr lang="uk-UA" dirty="0" smtClean="0"/>
              <a:t>	Учениці </a:t>
            </a:r>
            <a:r>
              <a:rPr lang="uk-UA" dirty="0"/>
              <a:t>Кулинич Катерина та Ляшенко Валерія навчають з гордістю одноліток та вчителів майстерності тримати вірно писачок, добирати візерунок, бо кожна рисочка, фарба має певне значення. Писаночки у її руках просто сяють любов'ю, радістю, насолодою праці.</a:t>
            </a:r>
            <a:endParaRPr lang="ru-RU" dirty="0"/>
          </a:p>
          <a:p>
            <a:pPr marL="0" indent="354013"/>
            <a:endParaRPr lang="ru-RU" dirty="0"/>
          </a:p>
          <a:p>
            <a:pPr marL="0" indent="0">
              <a:buNone/>
            </a:pPr>
            <a:r>
              <a:rPr lang="uk-UA" dirty="0" smtClean="0"/>
              <a:t>	На </a:t>
            </a:r>
            <a:r>
              <a:rPr lang="uk-UA" dirty="0"/>
              <a:t>виставці вишикувалися рядочками красуні-писаночки. На них не надивишся. Ретельно вимальовані, яскраві, змістовні. Дівчатка із писачками у руках подарували нам, вчителям, зерно любові, яке запало і проросте у кожній душі. Ми стали щасливішими, добрішими, уважнішими, привабливішими після такого дитячого майстер-класу! Тож і світ навколо нас теж почав змінюватись! Це мистецтво писанки йде від серця, від душі, від Бога. Дивуєшся, як звичайні діти вміють творити чудеса за допомогою бджолиного воску, писачка і фарби. Юні майстрині зробили нас кращими, добрішими, творчими! Ми їм дякуємо за це!</a:t>
            </a:r>
            <a:endParaRPr lang="ru-RU" dirty="0"/>
          </a:p>
          <a:p>
            <a:pPr marL="0" indent="354013"/>
            <a:endParaRPr lang="ru-RU" dirty="0"/>
          </a:p>
          <a:p>
            <a:pPr marL="0" indent="0">
              <a:buNone/>
            </a:pPr>
            <a:endParaRPr lang="ru-RU" dirty="0"/>
          </a:p>
        </p:txBody>
      </p:sp>
    </p:spTree>
    <p:extLst>
      <p:ext uri="{BB962C8B-B14F-4D97-AF65-F5344CB8AC3E}">
        <p14:creationId xmlns:p14="http://schemas.microsoft.com/office/powerpoint/2010/main" val="3889056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C:\Users\Teacher\Pictures\2014-01-10\002.jpg"/>
          <p:cNvPicPr/>
          <p:nvPr/>
        </p:nvPicPr>
        <p:blipFill rotWithShape="1">
          <a:blip r:embed="rId2" cstate="print">
            <a:extLst>
              <a:ext uri="{28A0092B-C50C-407E-A947-70E740481C1C}">
                <a14:useLocalDpi xmlns:a14="http://schemas.microsoft.com/office/drawing/2010/main" val="0"/>
              </a:ext>
            </a:extLst>
          </a:blip>
          <a:srcRect l="4786" t="3657" r="51159" b="53917"/>
          <a:stretch/>
        </p:blipFill>
        <p:spPr bwMode="auto">
          <a:xfrm>
            <a:off x="1187624" y="285750"/>
            <a:ext cx="3041917" cy="37193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5" name="Рисунок 4" descr="C:\Users\Teacher\Pictures\2014-01-10\002.jpg"/>
          <p:cNvPicPr/>
          <p:nvPr/>
        </p:nvPicPr>
        <p:blipFill rotWithShape="1">
          <a:blip r:embed="rId2" cstate="print">
            <a:extLst>
              <a:ext uri="{28A0092B-C50C-407E-A947-70E740481C1C}">
                <a14:useLocalDpi xmlns:a14="http://schemas.microsoft.com/office/drawing/2010/main" val="0"/>
              </a:ext>
            </a:extLst>
          </a:blip>
          <a:srcRect l="52611" t="4266" r="4052" b="54113"/>
          <a:stretch/>
        </p:blipFill>
        <p:spPr bwMode="auto">
          <a:xfrm>
            <a:off x="4472747" y="298336"/>
            <a:ext cx="3499862" cy="37193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pic>
        <p:nvPicPr>
          <p:cNvPr id="6" name="Рисунок 5" descr="C:\Users\Teacher\Pictures\2014-01-10\002.jpg"/>
          <p:cNvPicPr/>
          <p:nvPr/>
        </p:nvPicPr>
        <p:blipFill rotWithShape="1">
          <a:blip r:embed="rId3" cstate="print">
            <a:extLst>
              <a:ext uri="{28A0092B-C50C-407E-A947-70E740481C1C}">
                <a14:useLocalDpi xmlns:a14="http://schemas.microsoft.com/office/drawing/2010/main" val="0"/>
              </a:ext>
            </a:extLst>
          </a:blip>
          <a:srcRect l="13241" t="48731" r="10988" b="10904"/>
          <a:stretch/>
        </p:blipFill>
        <p:spPr bwMode="auto">
          <a:xfrm>
            <a:off x="2388736" y="3861048"/>
            <a:ext cx="3833942" cy="2794650"/>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8783410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C:\Users\Teacher\Pictures\2014-01-10\003.jpg"/>
          <p:cNvPicPr/>
          <p:nvPr/>
        </p:nvPicPr>
        <p:blipFill rotWithShape="1">
          <a:blip r:embed="rId2" cstate="print">
            <a:extLst>
              <a:ext uri="{28A0092B-C50C-407E-A947-70E740481C1C}">
                <a14:useLocalDpi xmlns:a14="http://schemas.microsoft.com/office/drawing/2010/main" val="0"/>
              </a:ext>
            </a:extLst>
          </a:blip>
          <a:srcRect l="1856" t="4713" r="52546" b="51392"/>
          <a:stretch/>
        </p:blipFill>
        <p:spPr bwMode="auto">
          <a:xfrm>
            <a:off x="971600" y="232078"/>
            <a:ext cx="3223261" cy="4355886"/>
          </a:xfrm>
          <a:prstGeom prst="rect">
            <a:avLst/>
          </a:prstGeom>
          <a:noFill/>
          <a:ln>
            <a:noFill/>
          </a:ln>
          <a:extLst>
            <a:ext uri="{53640926-AAD7-44D8-BBD7-CCE9431645EC}">
              <a14:shadowObscured xmlns:a14="http://schemas.microsoft.com/office/drawing/2010/main"/>
            </a:ext>
          </a:extLst>
        </p:spPr>
      </p:pic>
      <p:pic>
        <p:nvPicPr>
          <p:cNvPr id="5" name="Рисунок 4" descr="C:\Users\Teacher\Pictures\2014-01-10\003.jpg"/>
          <p:cNvPicPr/>
          <p:nvPr/>
        </p:nvPicPr>
        <p:blipFill rotWithShape="1">
          <a:blip r:embed="rId3" cstate="print">
            <a:extLst>
              <a:ext uri="{28A0092B-C50C-407E-A947-70E740481C1C}">
                <a14:useLocalDpi xmlns:a14="http://schemas.microsoft.com/office/drawing/2010/main" val="0"/>
              </a:ext>
            </a:extLst>
          </a:blip>
          <a:srcRect l="51755" t="5061" r="2183" b="50826"/>
          <a:stretch/>
        </p:blipFill>
        <p:spPr bwMode="auto">
          <a:xfrm>
            <a:off x="5015438" y="476672"/>
            <a:ext cx="2339682" cy="2972718"/>
          </a:xfrm>
          <a:prstGeom prst="rect">
            <a:avLst/>
          </a:prstGeom>
          <a:noFill/>
          <a:ln>
            <a:noFill/>
          </a:ln>
          <a:extLst>
            <a:ext uri="{53640926-AAD7-44D8-BBD7-CCE9431645EC}">
              <a14:shadowObscured xmlns:a14="http://schemas.microsoft.com/office/drawing/2010/main"/>
            </a:ext>
          </a:extLst>
        </p:spPr>
      </p:pic>
      <p:pic>
        <p:nvPicPr>
          <p:cNvPr id="6" name="Рисунок 5" descr="C:\Users\Teacher\Pictures\2014-01-10\003.jpg"/>
          <p:cNvPicPr/>
          <p:nvPr/>
        </p:nvPicPr>
        <p:blipFill rotWithShape="1">
          <a:blip r:embed="rId4" cstate="print">
            <a:extLst>
              <a:ext uri="{28A0092B-C50C-407E-A947-70E740481C1C}">
                <a14:useLocalDpi xmlns:a14="http://schemas.microsoft.com/office/drawing/2010/main" val="0"/>
              </a:ext>
            </a:extLst>
          </a:blip>
          <a:srcRect l="11265" t="53021" r="15951" b="7833"/>
          <a:stretch/>
        </p:blipFill>
        <p:spPr bwMode="auto">
          <a:xfrm>
            <a:off x="4860032" y="3789040"/>
            <a:ext cx="3744416" cy="282549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25775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23528" y="1823467"/>
            <a:ext cx="8712967" cy="5001419"/>
          </a:xfrm>
        </p:spPr>
        <p:txBody>
          <a:bodyPr>
            <a:normAutofit fontScale="85000" lnSpcReduction="20000"/>
          </a:bodyPr>
          <a:lstStyle/>
          <a:p>
            <a:pPr marL="0" indent="0">
              <a:buNone/>
            </a:pPr>
            <a:r>
              <a:rPr lang="uk-UA" b="1" dirty="0"/>
              <a:t>Тема:</a:t>
            </a:r>
            <a:r>
              <a:rPr lang="uk-UA" dirty="0"/>
              <a:t>      Хрест як символ Всесвіту «Вітрячки»</a:t>
            </a:r>
            <a:endParaRPr lang="ru-RU" dirty="0"/>
          </a:p>
          <a:p>
            <a:pPr marL="0" indent="0">
              <a:buNone/>
            </a:pPr>
            <a:r>
              <a:rPr lang="uk-UA" b="1" dirty="0"/>
              <a:t>Мета:</a:t>
            </a:r>
            <a:r>
              <a:rPr lang="uk-UA" dirty="0"/>
              <a:t> Розкрити зміст  символу «Хрест»- знака </a:t>
            </a:r>
            <a:r>
              <a:rPr lang="uk-UA" dirty="0" err="1"/>
              <a:t>світотворіння</a:t>
            </a:r>
            <a:r>
              <a:rPr lang="uk-UA" dirty="0"/>
              <a:t>; пояснити графічне зображення цього знака. Розвивати зацікавлення у пізнанні витоків багатогранної культури українського народу. Розвивати  аналітичне та образне мислення через створення зразків декоративно-прикладного мистецтва.</a:t>
            </a:r>
            <a:endParaRPr lang="ru-RU" dirty="0"/>
          </a:p>
          <a:p>
            <a:pPr marL="0" indent="0" algn="ctr">
              <a:buNone/>
            </a:pPr>
            <a:r>
              <a:rPr lang="uk-UA" b="1" dirty="0"/>
              <a:t>План заняття</a:t>
            </a:r>
            <a:endParaRPr lang="ru-RU" dirty="0"/>
          </a:p>
          <a:p>
            <a:pPr marL="0" indent="0">
              <a:buNone/>
            </a:pPr>
            <a:r>
              <a:rPr lang="uk-UA" b="1" dirty="0"/>
              <a:t>1.Активізація уваги учнів.</a:t>
            </a:r>
            <a:r>
              <a:rPr lang="uk-UA" dirty="0"/>
              <a:t> </a:t>
            </a:r>
            <a:endParaRPr lang="ru-RU" dirty="0"/>
          </a:p>
          <a:p>
            <a:pPr marL="0" indent="0">
              <a:buNone/>
            </a:pPr>
            <a:r>
              <a:rPr lang="uk-UA" dirty="0"/>
              <a:t>Перевірка наявності матеріалів,потрібних для виконання практичної роботи: віск, фарби,олівець, писачок, серветки, оцет, свічка.</a:t>
            </a:r>
            <a:endParaRPr lang="ru-RU" dirty="0"/>
          </a:p>
          <a:p>
            <a:pPr marL="0" indent="0">
              <a:buNone/>
            </a:pPr>
            <a:r>
              <a:rPr lang="uk-UA" b="1" dirty="0"/>
              <a:t>2.Оголошення теми та завдань на занятті.</a:t>
            </a:r>
            <a:endParaRPr lang="ru-RU" dirty="0"/>
          </a:p>
          <a:p>
            <a:pPr marL="0" indent="0">
              <a:buNone/>
            </a:pPr>
            <a:r>
              <a:rPr lang="uk-UA" b="1" dirty="0"/>
              <a:t>Вчитель: </a:t>
            </a:r>
            <a:r>
              <a:rPr lang="uk-UA" dirty="0" err="1"/>
              <a:t>Хрест-чотириріг</a:t>
            </a:r>
            <a:r>
              <a:rPr lang="uk-UA" dirty="0"/>
              <a:t>,як символ Всесвіту-є знаком чотирьох сторін світу, чотирьох пір року і чотирьох темпераментів.</a:t>
            </a:r>
            <a:endParaRPr lang="ru-RU" dirty="0"/>
          </a:p>
          <a:p>
            <a:pPr marL="0" indent="0">
              <a:buNone/>
            </a:pPr>
            <a:r>
              <a:rPr lang="uk-UA" dirty="0"/>
              <a:t>  У християнстві хрест -  це святий знак відкупу, яким церква все починає, благословляє і освячує. Тому належить йому перше місце серед християнських символів.</a:t>
            </a:r>
            <a:endParaRPr lang="ru-RU" dirty="0"/>
          </a:p>
          <a:p>
            <a:pPr marL="0" indent="0">
              <a:buNone/>
            </a:pPr>
            <a:r>
              <a:rPr lang="uk-UA" dirty="0"/>
              <a:t>Спосіб  виготовлення писанок,хоч і простий, але вимагає неабиякого хисту!</a:t>
            </a:r>
            <a:endParaRPr lang="ru-RU" dirty="0"/>
          </a:p>
          <a:p>
            <a:pPr marL="0" indent="0">
              <a:buNone/>
            </a:pPr>
            <a:endParaRPr lang="ru-RU" dirty="0"/>
          </a:p>
        </p:txBody>
      </p:sp>
    </p:spTree>
    <p:extLst>
      <p:ext uri="{BB962C8B-B14F-4D97-AF65-F5344CB8AC3E}">
        <p14:creationId xmlns:p14="http://schemas.microsoft.com/office/powerpoint/2010/main" val="917911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23528" y="2060848"/>
            <a:ext cx="8568951" cy="4608512"/>
          </a:xfrm>
        </p:spPr>
        <p:txBody>
          <a:bodyPr>
            <a:normAutofit fontScale="70000" lnSpcReduction="20000"/>
          </a:bodyPr>
          <a:lstStyle/>
          <a:p>
            <a:pPr marL="0" indent="0">
              <a:buNone/>
            </a:pPr>
            <a:r>
              <a:rPr lang="uk-UA" b="1" dirty="0"/>
              <a:t>Учень:   </a:t>
            </a:r>
            <a:endParaRPr lang="ru-RU" dirty="0"/>
          </a:p>
          <a:p>
            <a:pPr marL="0" indent="0">
              <a:buNone/>
            </a:pPr>
            <a:r>
              <a:rPr lang="uk-UA" dirty="0"/>
              <a:t>Гарна писанка у мене -</a:t>
            </a:r>
            <a:endParaRPr lang="ru-RU" dirty="0"/>
          </a:p>
          <a:p>
            <a:pPr marL="0" indent="0">
              <a:buNone/>
            </a:pPr>
            <a:r>
              <a:rPr lang="uk-UA" dirty="0"/>
              <a:t>Мабуть,кращого нема!</a:t>
            </a:r>
            <a:endParaRPr lang="ru-RU" dirty="0"/>
          </a:p>
          <a:p>
            <a:pPr marL="0" indent="0">
              <a:buNone/>
            </a:pPr>
            <a:r>
              <a:rPr lang="uk-UA" dirty="0"/>
              <a:t>Мама тільки помагала,</a:t>
            </a:r>
            <a:endParaRPr lang="ru-RU" dirty="0"/>
          </a:p>
          <a:p>
            <a:pPr marL="0" indent="0">
              <a:buNone/>
            </a:pPr>
            <a:r>
              <a:rPr lang="uk-UA" dirty="0"/>
              <a:t>Малювала я сама!</a:t>
            </a:r>
            <a:endParaRPr lang="ru-RU" dirty="0"/>
          </a:p>
          <a:p>
            <a:pPr marL="0" indent="0">
              <a:buNone/>
            </a:pPr>
            <a:r>
              <a:rPr lang="uk-UA" dirty="0"/>
              <a:t>Змалювала дрібно квіти,</a:t>
            </a:r>
            <a:endParaRPr lang="ru-RU" dirty="0"/>
          </a:p>
          <a:p>
            <a:pPr marL="0" indent="0">
              <a:buNone/>
            </a:pPr>
            <a:r>
              <a:rPr lang="uk-UA" dirty="0"/>
              <a:t>Вісім хрестиків малих,</a:t>
            </a:r>
            <a:endParaRPr lang="ru-RU" dirty="0"/>
          </a:p>
          <a:p>
            <a:pPr marL="0" indent="0">
              <a:buNone/>
            </a:pPr>
            <a:r>
              <a:rPr lang="uk-UA" dirty="0"/>
              <a:t>І дрібнесеньку ялинку,</a:t>
            </a:r>
            <a:endParaRPr lang="ru-RU" dirty="0"/>
          </a:p>
          <a:p>
            <a:pPr marL="0" indent="0">
              <a:buNone/>
            </a:pPr>
            <a:r>
              <a:rPr lang="uk-UA" dirty="0"/>
              <a:t>Й поясочок поміж них…</a:t>
            </a:r>
            <a:endParaRPr lang="ru-RU" dirty="0"/>
          </a:p>
          <a:p>
            <a:pPr marL="0" indent="0">
              <a:buNone/>
            </a:pPr>
            <a:r>
              <a:rPr lang="uk-UA" dirty="0"/>
              <a:t>Хоч не зразу змалювала,</a:t>
            </a:r>
            <a:endParaRPr lang="ru-RU" dirty="0"/>
          </a:p>
          <a:p>
            <a:pPr marL="0" indent="0">
              <a:buNone/>
            </a:pPr>
            <a:r>
              <a:rPr lang="uk-UA" dirty="0"/>
              <a:t>Зіпсувала п</a:t>
            </a:r>
            <a:r>
              <a:rPr lang="ru-RU" dirty="0"/>
              <a:t>`</a:t>
            </a:r>
            <a:r>
              <a:rPr lang="uk-UA" dirty="0"/>
              <a:t>ять яєць -</a:t>
            </a:r>
            <a:endParaRPr lang="ru-RU" dirty="0"/>
          </a:p>
          <a:p>
            <a:pPr marL="0" indent="0">
              <a:buNone/>
            </a:pPr>
            <a:r>
              <a:rPr lang="uk-UA" dirty="0"/>
              <a:t>Та як шосте закінчила,</a:t>
            </a:r>
            <a:endParaRPr lang="ru-RU" dirty="0"/>
          </a:p>
          <a:p>
            <a:pPr marL="0" indent="0">
              <a:buNone/>
            </a:pPr>
            <a:r>
              <a:rPr lang="uk-UA" dirty="0"/>
              <a:t>Тато мовив: «Молодець!»</a:t>
            </a:r>
            <a:endParaRPr lang="ru-RU" dirty="0"/>
          </a:p>
          <a:p>
            <a:pPr marL="0" indent="0">
              <a:buNone/>
            </a:pPr>
            <a:r>
              <a:rPr lang="uk-UA" dirty="0"/>
              <a:t>Я ту писанку для себе,</a:t>
            </a:r>
            <a:endParaRPr lang="ru-RU" dirty="0"/>
          </a:p>
          <a:p>
            <a:pPr marL="0" indent="0">
              <a:buNone/>
            </a:pPr>
            <a:r>
              <a:rPr lang="uk-UA" dirty="0"/>
              <a:t>Для зразочка  залишу,</a:t>
            </a:r>
            <a:endParaRPr lang="ru-RU" dirty="0"/>
          </a:p>
          <a:p>
            <a:pPr marL="0" indent="0">
              <a:buNone/>
            </a:pPr>
            <a:r>
              <a:rPr lang="uk-UA" dirty="0"/>
              <a:t>А для мами і для тата</a:t>
            </a:r>
            <a:endParaRPr lang="ru-RU" dirty="0"/>
          </a:p>
          <a:p>
            <a:pPr marL="0" indent="0">
              <a:buNone/>
            </a:pPr>
            <a:r>
              <a:rPr lang="uk-UA" dirty="0"/>
              <a:t>Дві ще кращих напишу.</a:t>
            </a:r>
            <a:endParaRPr lang="ru-RU" dirty="0"/>
          </a:p>
          <a:p>
            <a:pPr marL="0" indent="0">
              <a:buNone/>
            </a:pPr>
            <a:endParaRPr lang="ru-RU" dirty="0"/>
          </a:p>
        </p:txBody>
      </p:sp>
    </p:spTree>
    <p:extLst>
      <p:ext uri="{BB962C8B-B14F-4D97-AF65-F5344CB8AC3E}">
        <p14:creationId xmlns:p14="http://schemas.microsoft.com/office/powerpoint/2010/main" val="1616513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23528" y="1844824"/>
            <a:ext cx="8424935" cy="4896544"/>
          </a:xfrm>
        </p:spPr>
        <p:txBody>
          <a:bodyPr>
            <a:normAutofit fontScale="85000" lnSpcReduction="10000"/>
          </a:bodyPr>
          <a:lstStyle/>
          <a:p>
            <a:pPr marL="0" indent="0">
              <a:buNone/>
            </a:pPr>
            <a:r>
              <a:rPr lang="ru-RU" b="1" dirty="0" err="1"/>
              <a:t>Вчитель</a:t>
            </a:r>
            <a:r>
              <a:rPr lang="ru-RU" b="1" dirty="0"/>
              <a:t>:</a:t>
            </a:r>
            <a:r>
              <a:rPr lang="ru-RU" dirty="0"/>
              <a:t> </a:t>
            </a:r>
            <a:r>
              <a:rPr lang="ru-RU" dirty="0" err="1"/>
              <a:t>Звичай</a:t>
            </a:r>
            <a:r>
              <a:rPr lang="ru-RU" dirty="0"/>
              <a:t> </a:t>
            </a:r>
            <a:r>
              <a:rPr lang="ru-RU" dirty="0" err="1"/>
              <a:t>розмальовувати</a:t>
            </a:r>
            <a:r>
              <a:rPr lang="ru-RU" dirty="0"/>
              <a:t> </a:t>
            </a:r>
            <a:r>
              <a:rPr lang="ru-RU" dirty="0" err="1"/>
              <a:t>курячі</a:t>
            </a:r>
            <a:r>
              <a:rPr lang="ru-RU" dirty="0"/>
              <a:t> </a:t>
            </a:r>
            <a:r>
              <a:rPr lang="ru-RU" dirty="0" err="1"/>
              <a:t>яйця</a:t>
            </a:r>
            <a:r>
              <a:rPr lang="ru-RU" dirty="0"/>
              <a:t> до </a:t>
            </a:r>
            <a:r>
              <a:rPr lang="ru-RU" dirty="0" err="1"/>
              <a:t>Великодня</a:t>
            </a:r>
            <a:r>
              <a:rPr lang="ru-RU" dirty="0"/>
              <a:t> в  </a:t>
            </a:r>
            <a:r>
              <a:rPr lang="ru-RU" dirty="0" err="1"/>
              <a:t>нашому</a:t>
            </a:r>
            <a:r>
              <a:rPr lang="ru-RU" dirty="0"/>
              <a:t> </a:t>
            </a:r>
            <a:r>
              <a:rPr lang="ru-RU" dirty="0" err="1"/>
              <a:t>регіоні</a:t>
            </a:r>
            <a:r>
              <a:rPr lang="ru-RU" dirty="0"/>
              <a:t> </a:t>
            </a:r>
            <a:r>
              <a:rPr lang="ru-RU" dirty="0" err="1"/>
              <a:t>майже</a:t>
            </a:r>
            <a:r>
              <a:rPr lang="ru-RU" dirty="0"/>
              <a:t> </a:t>
            </a:r>
            <a:r>
              <a:rPr lang="ru-RU" dirty="0" err="1"/>
              <a:t>втрачено</a:t>
            </a:r>
            <a:r>
              <a:rPr lang="ru-RU" dirty="0"/>
              <a:t> через </a:t>
            </a:r>
            <a:r>
              <a:rPr lang="ru-RU" dirty="0" err="1"/>
              <a:t>атеїстичне</a:t>
            </a:r>
            <a:r>
              <a:rPr lang="ru-RU" dirty="0"/>
              <a:t> </a:t>
            </a:r>
            <a:r>
              <a:rPr lang="ru-RU" dirty="0" err="1"/>
              <a:t>минуле</a:t>
            </a:r>
            <a:r>
              <a:rPr lang="ru-RU" dirty="0"/>
              <a:t> </a:t>
            </a:r>
            <a:r>
              <a:rPr lang="ru-RU" dirty="0" err="1"/>
              <a:t>політика</a:t>
            </a:r>
            <a:r>
              <a:rPr lang="ru-RU" dirty="0"/>
              <a:t> </a:t>
            </a:r>
            <a:r>
              <a:rPr lang="ru-RU" dirty="0" err="1"/>
              <a:t>радянської</a:t>
            </a:r>
            <a:r>
              <a:rPr lang="ru-RU" dirty="0"/>
              <a:t> </a:t>
            </a:r>
            <a:r>
              <a:rPr lang="ru-RU" dirty="0" err="1"/>
              <a:t>влади</a:t>
            </a:r>
            <a:r>
              <a:rPr lang="ru-RU" dirty="0"/>
              <a:t> . Але </a:t>
            </a:r>
            <a:r>
              <a:rPr lang="ru-RU" dirty="0" err="1"/>
              <a:t>сьогодні</a:t>
            </a:r>
            <a:r>
              <a:rPr lang="ru-RU" dirty="0"/>
              <a:t> </a:t>
            </a:r>
            <a:r>
              <a:rPr lang="ru-RU" dirty="0" err="1"/>
              <a:t>цей</a:t>
            </a:r>
            <a:r>
              <a:rPr lang="ru-RU" dirty="0"/>
              <a:t> пласт </a:t>
            </a:r>
            <a:r>
              <a:rPr lang="ru-RU" dirty="0" err="1"/>
              <a:t>національної</a:t>
            </a:r>
            <a:r>
              <a:rPr lang="ru-RU" dirty="0"/>
              <a:t> </a:t>
            </a:r>
            <a:r>
              <a:rPr lang="ru-RU" dirty="0" err="1"/>
              <a:t>культури</a:t>
            </a:r>
            <a:r>
              <a:rPr lang="ru-RU" dirty="0"/>
              <a:t> все </a:t>
            </a:r>
            <a:r>
              <a:rPr lang="ru-RU" dirty="0" err="1"/>
              <a:t>більше</a:t>
            </a:r>
            <a:r>
              <a:rPr lang="ru-RU" dirty="0"/>
              <a:t> </a:t>
            </a:r>
            <a:r>
              <a:rPr lang="ru-RU" dirty="0" err="1"/>
              <a:t>цікавить</a:t>
            </a:r>
            <a:r>
              <a:rPr lang="ru-RU" dirty="0"/>
              <a:t> </a:t>
            </a:r>
            <a:r>
              <a:rPr lang="ru-RU" dirty="0" err="1"/>
              <a:t>сучасне</a:t>
            </a:r>
            <a:r>
              <a:rPr lang="ru-RU" dirty="0"/>
              <a:t> </a:t>
            </a:r>
            <a:r>
              <a:rPr lang="ru-RU" dirty="0" err="1"/>
              <a:t>місто</a:t>
            </a:r>
            <a:r>
              <a:rPr lang="ru-RU" dirty="0"/>
              <a:t>. Все </a:t>
            </a:r>
            <a:r>
              <a:rPr lang="ru-RU" dirty="0" err="1"/>
              <a:t>більше</a:t>
            </a:r>
            <a:r>
              <a:rPr lang="ru-RU" dirty="0"/>
              <a:t> </a:t>
            </a:r>
            <a:r>
              <a:rPr lang="ru-RU" dirty="0" err="1"/>
              <a:t>з’являється</a:t>
            </a:r>
            <a:r>
              <a:rPr lang="ru-RU" dirty="0"/>
              <a:t> </a:t>
            </a:r>
            <a:r>
              <a:rPr lang="ru-RU" dirty="0" err="1"/>
              <a:t>публікацій</a:t>
            </a:r>
            <a:r>
              <a:rPr lang="ru-RU" dirty="0"/>
              <a:t> </a:t>
            </a:r>
            <a:r>
              <a:rPr lang="ru-RU" dirty="0" err="1"/>
              <a:t>мистецтвознавців</a:t>
            </a:r>
            <a:r>
              <a:rPr lang="ru-RU" dirty="0"/>
              <a:t> , </a:t>
            </a:r>
            <a:r>
              <a:rPr lang="ru-RU" dirty="0" err="1"/>
              <a:t>етнографів</a:t>
            </a:r>
            <a:r>
              <a:rPr lang="ru-RU" dirty="0"/>
              <a:t> та </a:t>
            </a:r>
            <a:r>
              <a:rPr lang="ru-RU" dirty="0" err="1"/>
              <a:t>народних</a:t>
            </a:r>
            <a:r>
              <a:rPr lang="ru-RU" dirty="0"/>
              <a:t> </a:t>
            </a:r>
            <a:r>
              <a:rPr lang="ru-RU" dirty="0" err="1"/>
              <a:t>майстрів</a:t>
            </a:r>
            <a:r>
              <a:rPr lang="ru-RU" dirty="0"/>
              <a:t> на тему </a:t>
            </a:r>
            <a:r>
              <a:rPr lang="ru-RU" dirty="0" err="1"/>
              <a:t>писанкарства</a:t>
            </a:r>
            <a:r>
              <a:rPr lang="ru-RU" dirty="0"/>
              <a:t> . </a:t>
            </a:r>
            <a:r>
              <a:rPr lang="ru-RU" dirty="0" err="1"/>
              <a:t>Наприклад</a:t>
            </a:r>
            <a:r>
              <a:rPr lang="ru-RU" dirty="0"/>
              <a:t>: «Писанки </a:t>
            </a:r>
            <a:r>
              <a:rPr lang="ru-RU" dirty="0" err="1"/>
              <a:t>Катеринославщини</a:t>
            </a:r>
            <a:r>
              <a:rPr lang="ru-RU" dirty="0"/>
              <a:t>» (</a:t>
            </a:r>
            <a:r>
              <a:rPr lang="ru-RU" dirty="0" err="1"/>
              <a:t>Юлії</a:t>
            </a:r>
            <a:r>
              <a:rPr lang="ru-RU" dirty="0"/>
              <a:t> </a:t>
            </a:r>
            <a:r>
              <a:rPr lang="ru-RU" dirty="0" err="1"/>
              <a:t>Датченко</a:t>
            </a:r>
            <a:r>
              <a:rPr lang="ru-RU" dirty="0"/>
              <a:t>) </a:t>
            </a:r>
            <a:r>
              <a:rPr lang="ru-RU" dirty="0" err="1"/>
              <a:t>або</a:t>
            </a:r>
            <a:r>
              <a:rPr lang="ru-RU" dirty="0"/>
              <a:t> </a:t>
            </a:r>
            <a:r>
              <a:rPr lang="ru-RU" dirty="0" err="1"/>
              <a:t>стаття</a:t>
            </a:r>
            <a:r>
              <a:rPr lang="ru-RU" dirty="0"/>
              <a:t> в </a:t>
            </a:r>
            <a:r>
              <a:rPr lang="ru-RU" dirty="0" err="1"/>
              <a:t>журналі</a:t>
            </a:r>
            <a:r>
              <a:rPr lang="ru-RU" dirty="0"/>
              <a:t> «</a:t>
            </a:r>
            <a:r>
              <a:rPr lang="ru-RU" dirty="0" err="1"/>
              <a:t>Народне</a:t>
            </a:r>
            <a:r>
              <a:rPr lang="ru-RU" dirty="0"/>
              <a:t> </a:t>
            </a:r>
            <a:r>
              <a:rPr lang="ru-RU" dirty="0" err="1"/>
              <a:t>мистецтво</a:t>
            </a:r>
            <a:r>
              <a:rPr lang="ru-RU" dirty="0"/>
              <a:t>» (</a:t>
            </a:r>
            <a:r>
              <a:rPr lang="ru-RU" dirty="0" err="1"/>
              <a:t>Відродженні</a:t>
            </a:r>
            <a:r>
              <a:rPr lang="ru-RU" dirty="0"/>
              <a:t> через </a:t>
            </a:r>
            <a:r>
              <a:rPr lang="ru-RU" dirty="0" err="1"/>
              <a:t>століття</a:t>
            </a:r>
            <a:r>
              <a:rPr lang="ru-RU" dirty="0"/>
              <a:t> народного </a:t>
            </a:r>
            <a:r>
              <a:rPr lang="ru-RU" dirty="0" err="1"/>
              <a:t>майстра</a:t>
            </a:r>
            <a:r>
              <a:rPr lang="ru-RU" dirty="0"/>
              <a:t> </a:t>
            </a:r>
            <a:r>
              <a:rPr lang="ru-RU" dirty="0" err="1"/>
              <a:t>Зої</a:t>
            </a:r>
            <a:r>
              <a:rPr lang="ru-RU" dirty="0"/>
              <a:t> </a:t>
            </a:r>
            <a:r>
              <a:rPr lang="ru-RU" dirty="0" err="1"/>
              <a:t>Сташук</a:t>
            </a:r>
            <a:r>
              <a:rPr lang="ru-RU" dirty="0"/>
              <a:t>, яка </a:t>
            </a:r>
            <a:r>
              <a:rPr lang="ru-RU" dirty="0" err="1"/>
              <a:t>знайшла</a:t>
            </a:r>
            <a:r>
              <a:rPr lang="ru-RU" dirty="0"/>
              <a:t> в </a:t>
            </a:r>
            <a:r>
              <a:rPr lang="ru-RU" dirty="0" err="1"/>
              <a:t>бібліотеці</a:t>
            </a:r>
            <a:r>
              <a:rPr lang="ru-RU" dirty="0"/>
              <a:t> </a:t>
            </a:r>
            <a:r>
              <a:rPr lang="ru-RU" dirty="0" err="1"/>
              <a:t>зошит</a:t>
            </a:r>
            <a:r>
              <a:rPr lang="ru-RU" dirty="0"/>
              <a:t> з </a:t>
            </a:r>
            <a:r>
              <a:rPr lang="ru-RU" dirty="0" err="1"/>
              <a:t>ескізами</a:t>
            </a:r>
            <a:r>
              <a:rPr lang="ru-RU" dirty="0"/>
              <a:t> 573-х </a:t>
            </a:r>
            <a:r>
              <a:rPr lang="ru-RU" dirty="0" err="1"/>
              <a:t>писанок</a:t>
            </a:r>
            <a:r>
              <a:rPr lang="ru-RU" dirty="0"/>
              <a:t>   </a:t>
            </a:r>
            <a:r>
              <a:rPr lang="en-US" dirty="0"/>
              <a:t>XIX </a:t>
            </a:r>
            <a:r>
              <a:rPr lang="ru-RU" dirty="0" err="1"/>
              <a:t>століття</a:t>
            </a:r>
            <a:r>
              <a:rPr lang="ru-RU" dirty="0"/>
              <a:t>  , </a:t>
            </a:r>
            <a:r>
              <a:rPr lang="ru-RU" dirty="0" err="1"/>
              <a:t>що</a:t>
            </a:r>
            <a:r>
              <a:rPr lang="ru-RU" dirty="0"/>
              <a:t> </a:t>
            </a:r>
            <a:r>
              <a:rPr lang="ru-RU" dirty="0" err="1"/>
              <a:t>були</a:t>
            </a:r>
            <a:r>
              <a:rPr lang="ru-RU" dirty="0"/>
              <a:t> не </a:t>
            </a:r>
            <a:r>
              <a:rPr lang="ru-RU" dirty="0" err="1"/>
              <a:t>опубліковані</a:t>
            </a:r>
            <a:r>
              <a:rPr lang="ru-RU" dirty="0"/>
              <a:t> , </a:t>
            </a:r>
            <a:r>
              <a:rPr lang="ru-RU" dirty="0" err="1"/>
              <a:t>відтворила</a:t>
            </a:r>
            <a:r>
              <a:rPr lang="ru-RU" dirty="0"/>
              <a:t> </a:t>
            </a:r>
            <a:r>
              <a:rPr lang="ru-RU" dirty="0" err="1"/>
              <a:t>їх</a:t>
            </a:r>
            <a:r>
              <a:rPr lang="ru-RU" dirty="0"/>
              <a:t> та </a:t>
            </a:r>
            <a:r>
              <a:rPr lang="ru-RU" dirty="0" err="1"/>
              <a:t>виставила</a:t>
            </a:r>
            <a:r>
              <a:rPr lang="ru-RU" dirty="0"/>
              <a:t> в </a:t>
            </a:r>
            <a:r>
              <a:rPr lang="ru-RU" dirty="0" err="1"/>
              <a:t>музеї</a:t>
            </a:r>
            <a:r>
              <a:rPr lang="ru-RU" dirty="0"/>
              <a:t>.</a:t>
            </a:r>
            <a:br>
              <a:rPr lang="ru-RU" dirty="0"/>
            </a:br>
            <a:r>
              <a:rPr lang="ru-RU" dirty="0"/>
              <a:t>        Писанка в </a:t>
            </a:r>
            <a:r>
              <a:rPr lang="ru-RU" dirty="0" err="1"/>
              <a:t>минулому</a:t>
            </a:r>
            <a:r>
              <a:rPr lang="ru-RU" dirty="0"/>
              <a:t> </a:t>
            </a:r>
            <a:r>
              <a:rPr lang="ru-RU" dirty="0" err="1"/>
              <a:t>була</a:t>
            </a:r>
            <a:r>
              <a:rPr lang="ru-RU" dirty="0"/>
              <a:t> не </a:t>
            </a:r>
            <a:r>
              <a:rPr lang="ru-RU" dirty="0" err="1"/>
              <a:t>тільки</a:t>
            </a:r>
            <a:r>
              <a:rPr lang="ru-RU" dirty="0"/>
              <a:t> </a:t>
            </a:r>
            <a:r>
              <a:rPr lang="ru-RU" dirty="0" err="1"/>
              <a:t>орнаментованим</a:t>
            </a:r>
            <a:r>
              <a:rPr lang="ru-RU" dirty="0"/>
              <a:t> </a:t>
            </a:r>
            <a:r>
              <a:rPr lang="ru-RU" dirty="0" err="1"/>
              <a:t>яйцем</a:t>
            </a:r>
            <a:r>
              <a:rPr lang="ru-RU" dirty="0"/>
              <a:t>. Вона </a:t>
            </a:r>
            <a:r>
              <a:rPr lang="ru-RU" dirty="0" err="1"/>
              <a:t>оберігала</a:t>
            </a:r>
            <a:r>
              <a:rPr lang="ru-RU" dirty="0"/>
              <a:t> </a:t>
            </a:r>
            <a:r>
              <a:rPr lang="ru-RU" dirty="0" err="1"/>
              <a:t>від</a:t>
            </a:r>
            <a:r>
              <a:rPr lang="ru-RU" dirty="0"/>
              <a:t> хвороб , </a:t>
            </a:r>
            <a:r>
              <a:rPr lang="ru-RU" dirty="0" err="1"/>
              <a:t>охороняла</a:t>
            </a:r>
            <a:r>
              <a:rPr lang="ru-RU" dirty="0"/>
              <a:t> хату </a:t>
            </a:r>
            <a:r>
              <a:rPr lang="ru-RU" dirty="0" err="1"/>
              <a:t>від</a:t>
            </a:r>
            <a:r>
              <a:rPr lang="ru-RU" dirty="0"/>
              <a:t> </a:t>
            </a:r>
            <a:r>
              <a:rPr lang="ru-RU" dirty="0" err="1"/>
              <a:t>блискавки</a:t>
            </a:r>
            <a:r>
              <a:rPr lang="ru-RU" dirty="0"/>
              <a:t> й </a:t>
            </a:r>
            <a:r>
              <a:rPr lang="ru-RU" dirty="0" err="1"/>
              <a:t>пожежі</a:t>
            </a:r>
            <a:r>
              <a:rPr lang="ru-RU" dirty="0"/>
              <a:t>.</a:t>
            </a:r>
            <a:br>
              <a:rPr lang="ru-RU" dirty="0"/>
            </a:br>
            <a:r>
              <a:rPr lang="ru-RU" dirty="0"/>
              <a:t/>
            </a:r>
            <a:br>
              <a:rPr lang="ru-RU" dirty="0"/>
            </a:br>
            <a:r>
              <a:rPr lang="ru-RU" b="1" dirty="0" err="1"/>
              <a:t>Учень</a:t>
            </a:r>
            <a:r>
              <a:rPr lang="ru-RU" b="1" dirty="0"/>
              <a:t> 1.</a:t>
            </a:r>
            <a:r>
              <a:rPr lang="ru-RU" dirty="0"/>
              <a:t> </a:t>
            </a:r>
            <a:r>
              <a:rPr lang="ru-RU" dirty="0" err="1"/>
              <a:t>Шкарлупу</a:t>
            </a:r>
            <a:r>
              <a:rPr lang="ru-RU" dirty="0"/>
              <a:t> з </a:t>
            </a:r>
            <a:r>
              <a:rPr lang="ru-RU" dirty="0" err="1"/>
              <a:t>крашанок</a:t>
            </a:r>
            <a:r>
              <a:rPr lang="ru-RU" dirty="0"/>
              <a:t> треба </a:t>
            </a:r>
            <a:r>
              <a:rPr lang="ru-RU" dirty="0" err="1"/>
              <a:t>поламати</a:t>
            </a:r>
            <a:r>
              <a:rPr lang="ru-RU" dirty="0"/>
              <a:t> на </a:t>
            </a:r>
            <a:r>
              <a:rPr lang="ru-RU" dirty="0" err="1"/>
              <a:t>найдрібніші</a:t>
            </a:r>
            <a:r>
              <a:rPr lang="ru-RU" dirty="0"/>
              <a:t> шматки, </a:t>
            </a:r>
            <a:r>
              <a:rPr lang="ru-RU" dirty="0" err="1"/>
              <a:t>щоб</a:t>
            </a:r>
            <a:r>
              <a:rPr lang="ru-RU" dirty="0"/>
              <a:t> </a:t>
            </a:r>
            <a:r>
              <a:rPr lang="ru-RU" dirty="0" err="1"/>
              <a:t>відьма</a:t>
            </a:r>
            <a:r>
              <a:rPr lang="ru-RU" dirty="0"/>
              <a:t> не могла нею </a:t>
            </a:r>
            <a:r>
              <a:rPr lang="ru-RU" dirty="0" err="1"/>
              <a:t>набрати</a:t>
            </a:r>
            <a:r>
              <a:rPr lang="ru-RU" dirty="0"/>
              <a:t> </a:t>
            </a:r>
            <a:r>
              <a:rPr lang="ru-RU" dirty="0" err="1"/>
              <a:t>роси</a:t>
            </a:r>
            <a:r>
              <a:rPr lang="ru-RU" dirty="0"/>
              <a:t> , </a:t>
            </a:r>
            <a:r>
              <a:rPr lang="ru-RU" dirty="0" err="1"/>
              <a:t>бо</a:t>
            </a:r>
            <a:r>
              <a:rPr lang="ru-RU" dirty="0"/>
              <a:t> </a:t>
            </a:r>
            <a:r>
              <a:rPr lang="ru-RU" dirty="0" err="1"/>
              <a:t>тією</a:t>
            </a:r>
            <a:r>
              <a:rPr lang="ru-RU" dirty="0"/>
              <a:t> росою вона </a:t>
            </a:r>
            <a:r>
              <a:rPr lang="ru-RU" dirty="0" err="1"/>
              <a:t>може</a:t>
            </a:r>
            <a:r>
              <a:rPr lang="ru-RU" dirty="0"/>
              <a:t> </a:t>
            </a:r>
            <a:r>
              <a:rPr lang="ru-RU" dirty="0" err="1"/>
              <a:t>попсувати</a:t>
            </a:r>
            <a:r>
              <a:rPr lang="ru-RU" dirty="0"/>
              <a:t> </a:t>
            </a:r>
            <a:r>
              <a:rPr lang="ru-RU" dirty="0" err="1"/>
              <a:t>корів</a:t>
            </a:r>
            <a:r>
              <a:rPr lang="ru-RU" dirty="0"/>
              <a:t>. </a:t>
            </a:r>
            <a:br>
              <a:rPr lang="ru-RU" dirty="0"/>
            </a:br>
            <a:r>
              <a:rPr lang="ru-RU" b="1" dirty="0" err="1"/>
              <a:t>Учень</a:t>
            </a:r>
            <a:r>
              <a:rPr lang="ru-RU" b="1" dirty="0"/>
              <a:t> 2.</a:t>
            </a:r>
            <a:r>
              <a:rPr lang="ru-RU" dirty="0"/>
              <a:t> </a:t>
            </a:r>
            <a:r>
              <a:rPr lang="ru-RU" dirty="0" err="1"/>
              <a:t>Якщо</a:t>
            </a:r>
            <a:r>
              <a:rPr lang="ru-RU" dirty="0"/>
              <a:t> </a:t>
            </a:r>
            <a:r>
              <a:rPr lang="ru-RU" dirty="0" err="1"/>
              <a:t>відьма</a:t>
            </a:r>
            <a:r>
              <a:rPr lang="ru-RU" dirty="0"/>
              <a:t> </a:t>
            </a:r>
            <a:r>
              <a:rPr lang="ru-RU" dirty="0" err="1"/>
              <a:t>вколе</a:t>
            </a:r>
            <a:r>
              <a:rPr lang="ru-RU" dirty="0"/>
              <a:t> кого-</a:t>
            </a:r>
            <a:r>
              <a:rPr lang="ru-RU" dirty="0" err="1"/>
              <a:t>небудь</a:t>
            </a:r>
            <a:r>
              <a:rPr lang="ru-RU" dirty="0"/>
              <a:t> </a:t>
            </a:r>
            <a:r>
              <a:rPr lang="ru-RU" dirty="0" err="1"/>
              <a:t>шкарлупою</a:t>
            </a:r>
            <a:r>
              <a:rPr lang="ru-RU" dirty="0"/>
              <a:t> з </a:t>
            </a:r>
            <a:r>
              <a:rPr lang="ru-RU" dirty="0" err="1"/>
              <a:t>писанки</a:t>
            </a:r>
            <a:r>
              <a:rPr lang="ru-RU" dirty="0"/>
              <a:t> , той </a:t>
            </a:r>
            <a:r>
              <a:rPr lang="ru-RU" dirty="0" err="1"/>
              <a:t>захворіє</a:t>
            </a:r>
            <a:r>
              <a:rPr lang="ru-RU" dirty="0"/>
              <a:t> і «</a:t>
            </a:r>
            <a:r>
              <a:rPr lang="ru-RU" dirty="0" err="1"/>
              <a:t>висохне</a:t>
            </a:r>
            <a:r>
              <a:rPr lang="ru-RU" dirty="0"/>
              <a:t>».</a:t>
            </a:r>
          </a:p>
        </p:txBody>
      </p:sp>
    </p:spTree>
    <p:extLst>
      <p:ext uri="{BB962C8B-B14F-4D97-AF65-F5344CB8AC3E}">
        <p14:creationId xmlns:p14="http://schemas.microsoft.com/office/powerpoint/2010/main" val="2857388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23528" y="1988840"/>
            <a:ext cx="8568951" cy="4680520"/>
          </a:xfrm>
        </p:spPr>
        <p:txBody>
          <a:bodyPr>
            <a:normAutofit fontScale="70000" lnSpcReduction="20000"/>
          </a:bodyPr>
          <a:lstStyle/>
          <a:p>
            <a:pPr marL="0" indent="0">
              <a:buNone/>
            </a:pPr>
            <a:r>
              <a:rPr lang="ru-RU" b="1" dirty="0" err="1"/>
              <a:t>Учень</a:t>
            </a:r>
            <a:r>
              <a:rPr lang="ru-RU" b="1" dirty="0"/>
              <a:t> 3.</a:t>
            </a:r>
            <a:r>
              <a:rPr lang="ru-RU" dirty="0"/>
              <a:t> </a:t>
            </a:r>
            <a:r>
              <a:rPr lang="ru-RU" dirty="0" err="1"/>
              <a:t>Шкарлупу</a:t>
            </a:r>
            <a:r>
              <a:rPr lang="ru-RU" dirty="0"/>
              <a:t> з </a:t>
            </a:r>
            <a:r>
              <a:rPr lang="ru-RU" dirty="0" err="1"/>
              <a:t>писанок</a:t>
            </a:r>
            <a:r>
              <a:rPr lang="ru-RU" dirty="0"/>
              <a:t> </a:t>
            </a:r>
            <a:r>
              <a:rPr lang="ru-RU" dirty="0" err="1"/>
              <a:t>чи</a:t>
            </a:r>
            <a:r>
              <a:rPr lang="ru-RU" dirty="0"/>
              <a:t> </a:t>
            </a:r>
            <a:r>
              <a:rPr lang="ru-RU" dirty="0" err="1"/>
              <a:t>крашанок</a:t>
            </a:r>
            <a:r>
              <a:rPr lang="ru-RU" dirty="0"/>
              <a:t> в одних </a:t>
            </a:r>
            <a:r>
              <a:rPr lang="ru-RU" dirty="0" err="1"/>
              <a:t>місцях</a:t>
            </a:r>
            <a:r>
              <a:rPr lang="ru-RU" dirty="0"/>
              <a:t> </a:t>
            </a:r>
            <a:r>
              <a:rPr lang="ru-RU" dirty="0" err="1"/>
              <a:t>викидають</a:t>
            </a:r>
            <a:r>
              <a:rPr lang="ru-RU" dirty="0"/>
              <a:t> на </a:t>
            </a:r>
            <a:r>
              <a:rPr lang="ru-RU" dirty="0" err="1"/>
              <a:t>стріху</a:t>
            </a:r>
            <a:r>
              <a:rPr lang="ru-RU" dirty="0"/>
              <a:t> </a:t>
            </a:r>
            <a:r>
              <a:rPr lang="ru-RU" dirty="0" err="1"/>
              <a:t>хати</a:t>
            </a:r>
            <a:r>
              <a:rPr lang="ru-RU" dirty="0"/>
              <a:t> , а в других – на </a:t>
            </a:r>
            <a:r>
              <a:rPr lang="ru-RU" dirty="0" err="1"/>
              <a:t>текучу</a:t>
            </a:r>
            <a:r>
              <a:rPr lang="ru-RU" dirty="0"/>
              <a:t> воду. </a:t>
            </a:r>
            <a:r>
              <a:rPr lang="ru-RU" dirty="0" err="1"/>
              <a:t>Топати</a:t>
            </a:r>
            <a:r>
              <a:rPr lang="ru-RU" dirty="0"/>
              <a:t> ногами </a:t>
            </a:r>
            <a:r>
              <a:rPr lang="ru-RU" dirty="0" err="1"/>
              <a:t>рештки</a:t>
            </a:r>
            <a:r>
              <a:rPr lang="ru-RU" dirty="0"/>
              <a:t> </a:t>
            </a:r>
            <a:r>
              <a:rPr lang="ru-RU" dirty="0" err="1"/>
              <a:t>пофарбованого</a:t>
            </a:r>
            <a:r>
              <a:rPr lang="ru-RU" dirty="0"/>
              <a:t> </a:t>
            </a:r>
            <a:r>
              <a:rPr lang="ru-RU" dirty="0" err="1"/>
              <a:t>яйця</a:t>
            </a:r>
            <a:r>
              <a:rPr lang="ru-RU" dirty="0"/>
              <a:t> </a:t>
            </a:r>
            <a:r>
              <a:rPr lang="ru-RU" dirty="0" err="1"/>
              <a:t>або</a:t>
            </a:r>
            <a:r>
              <a:rPr lang="ru-RU" dirty="0"/>
              <a:t> </a:t>
            </a:r>
            <a:r>
              <a:rPr lang="ru-RU" dirty="0" err="1"/>
              <a:t>писанки</a:t>
            </a:r>
            <a:r>
              <a:rPr lang="ru-RU" dirty="0"/>
              <a:t> – великий </a:t>
            </a:r>
            <a:r>
              <a:rPr lang="ru-RU" dirty="0" err="1"/>
              <a:t>гріх</a:t>
            </a:r>
            <a:r>
              <a:rPr lang="ru-RU" dirty="0"/>
              <a:t>. </a:t>
            </a:r>
            <a:r>
              <a:rPr lang="ru-RU" dirty="0" err="1"/>
              <a:t>Хто</a:t>
            </a:r>
            <a:r>
              <a:rPr lang="ru-RU" dirty="0"/>
              <a:t> буде </a:t>
            </a:r>
            <a:r>
              <a:rPr lang="ru-RU" dirty="0" err="1"/>
              <a:t>товкти</a:t>
            </a:r>
            <a:r>
              <a:rPr lang="ru-RU" dirty="0"/>
              <a:t> ногами </a:t>
            </a:r>
            <a:r>
              <a:rPr lang="ru-RU" dirty="0" err="1"/>
              <a:t>свячене</a:t>
            </a:r>
            <a:r>
              <a:rPr lang="ru-RU" dirty="0"/>
              <a:t> яйце , того Бог </a:t>
            </a:r>
            <a:r>
              <a:rPr lang="ru-RU" dirty="0" err="1"/>
              <a:t>покарає</a:t>
            </a:r>
            <a:r>
              <a:rPr lang="ru-RU" dirty="0"/>
              <a:t> хворобою.</a:t>
            </a:r>
            <a:br>
              <a:rPr lang="ru-RU" dirty="0"/>
            </a:br>
            <a:r>
              <a:rPr lang="ru-RU" b="1" dirty="0" err="1"/>
              <a:t>Учень</a:t>
            </a:r>
            <a:r>
              <a:rPr lang="ru-RU" b="1" dirty="0"/>
              <a:t> 4.</a:t>
            </a:r>
            <a:r>
              <a:rPr lang="ru-RU" dirty="0"/>
              <a:t> </a:t>
            </a:r>
            <a:r>
              <a:rPr lang="ru-RU" dirty="0" err="1"/>
              <a:t>Існує</a:t>
            </a:r>
            <a:r>
              <a:rPr lang="ru-RU" dirty="0"/>
              <a:t> </a:t>
            </a:r>
            <a:r>
              <a:rPr lang="ru-RU" dirty="0" err="1"/>
              <a:t>повір</a:t>
            </a:r>
            <a:r>
              <a:rPr lang="uk-UA" dirty="0"/>
              <a:t>’</a:t>
            </a:r>
            <a:r>
              <a:rPr lang="ru-RU" dirty="0"/>
              <a:t>я, </a:t>
            </a:r>
            <a:r>
              <a:rPr lang="ru-RU" dirty="0" err="1"/>
              <a:t>що</a:t>
            </a:r>
            <a:r>
              <a:rPr lang="ru-RU" dirty="0"/>
              <a:t> як на </a:t>
            </a:r>
            <a:r>
              <a:rPr lang="ru-RU" dirty="0" err="1"/>
              <a:t>Великдень</a:t>
            </a:r>
            <a:r>
              <a:rPr lang="ru-RU" dirty="0"/>
              <a:t> </a:t>
            </a:r>
            <a:r>
              <a:rPr lang="ru-RU" dirty="0" err="1"/>
              <a:t>вистоїш</a:t>
            </a:r>
            <a:r>
              <a:rPr lang="ru-RU" dirty="0"/>
              <a:t> у </a:t>
            </a:r>
            <a:r>
              <a:rPr lang="ru-RU" dirty="0" err="1"/>
              <a:t>церкві</a:t>
            </a:r>
            <a:r>
              <a:rPr lang="ru-RU" dirty="0"/>
              <a:t> всю </a:t>
            </a:r>
            <a:r>
              <a:rPr lang="ru-RU" dirty="0" err="1"/>
              <a:t>ніч</a:t>
            </a:r>
            <a:r>
              <a:rPr lang="ru-RU" dirty="0"/>
              <a:t> з </a:t>
            </a:r>
            <a:r>
              <a:rPr lang="ru-RU" dirty="0" err="1"/>
              <a:t>писанкою</a:t>
            </a:r>
            <a:r>
              <a:rPr lang="ru-RU" dirty="0"/>
              <a:t> в </a:t>
            </a:r>
            <a:r>
              <a:rPr lang="ru-RU" dirty="0" err="1"/>
              <a:t>кишені</a:t>
            </a:r>
            <a:r>
              <a:rPr lang="ru-RU" dirty="0"/>
              <a:t> і </a:t>
            </a:r>
            <a:r>
              <a:rPr lang="ru-RU" dirty="0" err="1"/>
              <a:t>вислухаєш</a:t>
            </a:r>
            <a:r>
              <a:rPr lang="ru-RU" dirty="0"/>
              <a:t> , не </a:t>
            </a:r>
            <a:r>
              <a:rPr lang="ru-RU" dirty="0" err="1"/>
              <a:t>куняючи</a:t>
            </a:r>
            <a:r>
              <a:rPr lang="ru-RU" dirty="0"/>
              <a:t> , утреню і </a:t>
            </a:r>
            <a:r>
              <a:rPr lang="ru-RU" dirty="0" err="1"/>
              <a:t>обідню</a:t>
            </a:r>
            <a:r>
              <a:rPr lang="ru-RU" dirty="0"/>
              <a:t> , то </a:t>
            </a:r>
            <a:r>
              <a:rPr lang="ru-RU" dirty="0" err="1"/>
              <a:t>тоді</a:t>
            </a:r>
            <a:r>
              <a:rPr lang="ru-RU" dirty="0"/>
              <a:t> </a:t>
            </a:r>
            <a:r>
              <a:rPr lang="ru-RU" dirty="0" err="1"/>
              <a:t>тримаєш</a:t>
            </a:r>
            <a:r>
              <a:rPr lang="ru-RU" dirty="0"/>
              <a:t> </a:t>
            </a:r>
            <a:r>
              <a:rPr lang="ru-RU" dirty="0" err="1"/>
              <a:t>це</a:t>
            </a:r>
            <a:r>
              <a:rPr lang="ru-RU" dirty="0"/>
              <a:t> яйце </a:t>
            </a:r>
            <a:r>
              <a:rPr lang="ru-RU" dirty="0" err="1"/>
              <a:t>хоч</a:t>
            </a:r>
            <a:r>
              <a:rPr lang="ru-RU" dirty="0"/>
              <a:t> і десять </a:t>
            </a:r>
            <a:r>
              <a:rPr lang="ru-RU" dirty="0" err="1"/>
              <a:t>років</a:t>
            </a:r>
            <a:r>
              <a:rPr lang="ru-RU" dirty="0"/>
              <a:t> – </a:t>
            </a:r>
            <a:r>
              <a:rPr lang="ru-RU" dirty="0" err="1"/>
              <a:t>воно</a:t>
            </a:r>
            <a:r>
              <a:rPr lang="ru-RU" dirty="0"/>
              <a:t> не </a:t>
            </a:r>
            <a:r>
              <a:rPr lang="ru-RU" dirty="0" err="1"/>
              <a:t>зіпсується</a:t>
            </a:r>
            <a:r>
              <a:rPr lang="ru-RU" dirty="0"/>
              <a:t> . </a:t>
            </a:r>
            <a:r>
              <a:rPr lang="ru-RU" dirty="0" err="1"/>
              <a:t>Якщо</a:t>
            </a:r>
            <a:r>
              <a:rPr lang="ru-RU" dirty="0"/>
              <a:t> з </a:t>
            </a:r>
            <a:r>
              <a:rPr lang="ru-RU" dirty="0" err="1"/>
              <a:t>тим</a:t>
            </a:r>
            <a:r>
              <a:rPr lang="ru-RU" dirty="0"/>
              <a:t> </a:t>
            </a:r>
            <a:r>
              <a:rPr lang="ru-RU" dirty="0" err="1"/>
              <a:t>яйцем</a:t>
            </a:r>
            <a:r>
              <a:rPr lang="ru-RU" dirty="0"/>
              <a:t> </a:t>
            </a:r>
            <a:r>
              <a:rPr lang="ru-RU" dirty="0" err="1"/>
              <a:t>вистоїш</a:t>
            </a:r>
            <a:r>
              <a:rPr lang="ru-RU" dirty="0"/>
              <a:t> у </a:t>
            </a:r>
            <a:r>
              <a:rPr lang="ru-RU" dirty="0" err="1"/>
              <a:t>церкві</a:t>
            </a:r>
            <a:r>
              <a:rPr lang="ru-RU" dirty="0"/>
              <a:t> </a:t>
            </a:r>
            <a:r>
              <a:rPr lang="ru-RU" dirty="0" err="1"/>
              <a:t>великодню</a:t>
            </a:r>
            <a:r>
              <a:rPr lang="ru-RU" dirty="0"/>
              <a:t> службу вряд 20 </a:t>
            </a:r>
            <a:r>
              <a:rPr lang="ru-RU" dirty="0" err="1"/>
              <a:t>років</a:t>
            </a:r>
            <a:r>
              <a:rPr lang="ru-RU" dirty="0"/>
              <a:t>, </a:t>
            </a:r>
            <a:r>
              <a:rPr lang="ru-RU" dirty="0" err="1"/>
              <a:t>будеш</a:t>
            </a:r>
            <a:r>
              <a:rPr lang="ru-RU" dirty="0"/>
              <a:t> </a:t>
            </a:r>
            <a:r>
              <a:rPr lang="ru-RU" dirty="0" err="1"/>
              <a:t>бачити</a:t>
            </a:r>
            <a:r>
              <a:rPr lang="ru-RU" dirty="0"/>
              <a:t> </a:t>
            </a:r>
            <a:r>
              <a:rPr lang="ru-RU" dirty="0" err="1"/>
              <a:t>всяку</a:t>
            </a:r>
            <a:r>
              <a:rPr lang="ru-RU" dirty="0"/>
              <a:t> </a:t>
            </a:r>
            <a:r>
              <a:rPr lang="ru-RU" dirty="0" err="1"/>
              <a:t>нечисту</a:t>
            </a:r>
            <a:r>
              <a:rPr lang="ru-RU" dirty="0"/>
              <a:t> силу , а </a:t>
            </a:r>
            <a:r>
              <a:rPr lang="ru-RU" dirty="0" err="1"/>
              <a:t>найбільш</a:t>
            </a:r>
            <a:r>
              <a:rPr lang="ru-RU" dirty="0"/>
              <a:t> </a:t>
            </a:r>
            <a:r>
              <a:rPr lang="ru-RU" dirty="0" err="1"/>
              <a:t>відьми</a:t>
            </a:r>
            <a:r>
              <a:rPr lang="ru-RU" dirty="0"/>
              <a:t> </a:t>
            </a:r>
            <a:r>
              <a:rPr lang="ru-RU" dirty="0" err="1"/>
              <a:t>будуть</a:t>
            </a:r>
            <a:r>
              <a:rPr lang="ru-RU" dirty="0"/>
              <a:t> </a:t>
            </a:r>
            <a:r>
              <a:rPr lang="ru-RU" dirty="0" err="1"/>
              <a:t>чіплятися</a:t>
            </a:r>
            <a:r>
              <a:rPr lang="ru-RU" dirty="0"/>
              <a:t> до тебе , </a:t>
            </a:r>
            <a:r>
              <a:rPr lang="ru-RU" dirty="0" err="1"/>
              <a:t>щоб</a:t>
            </a:r>
            <a:r>
              <a:rPr lang="ru-RU" dirty="0"/>
              <a:t> </a:t>
            </a:r>
            <a:r>
              <a:rPr lang="ru-RU" dirty="0" err="1"/>
              <a:t>виманити</a:t>
            </a:r>
            <a:r>
              <a:rPr lang="ru-RU" dirty="0"/>
              <a:t> яйце.</a:t>
            </a:r>
            <a:br>
              <a:rPr lang="ru-RU" dirty="0"/>
            </a:br>
            <a:r>
              <a:rPr lang="ru-RU" dirty="0"/>
              <a:t/>
            </a:r>
            <a:br>
              <a:rPr lang="ru-RU" dirty="0"/>
            </a:br>
            <a:r>
              <a:rPr lang="ru-RU" b="1" dirty="0" err="1"/>
              <a:t>Вчитель</a:t>
            </a:r>
            <a:r>
              <a:rPr lang="ru-RU" b="1" dirty="0"/>
              <a:t>:</a:t>
            </a:r>
            <a:r>
              <a:rPr lang="ru-RU" dirty="0"/>
              <a:t> Слава про красу й </a:t>
            </a:r>
            <a:r>
              <a:rPr lang="ru-RU" dirty="0" err="1"/>
              <a:t>оригінальність</a:t>
            </a:r>
            <a:r>
              <a:rPr lang="ru-RU" dirty="0"/>
              <a:t> </a:t>
            </a:r>
            <a:r>
              <a:rPr lang="ru-RU" dirty="0" err="1"/>
              <a:t>української</a:t>
            </a:r>
            <a:r>
              <a:rPr lang="ru-RU" dirty="0"/>
              <a:t> </a:t>
            </a:r>
            <a:r>
              <a:rPr lang="ru-RU" dirty="0" err="1"/>
              <a:t>писанки</a:t>
            </a:r>
            <a:r>
              <a:rPr lang="ru-RU" dirty="0"/>
              <a:t> </a:t>
            </a:r>
            <a:r>
              <a:rPr lang="ru-RU" dirty="0" err="1"/>
              <a:t>сягнула</a:t>
            </a:r>
            <a:r>
              <a:rPr lang="ru-RU" dirty="0"/>
              <a:t> </a:t>
            </a:r>
            <a:r>
              <a:rPr lang="ru-RU" dirty="0" err="1"/>
              <a:t>найдальші</a:t>
            </a:r>
            <a:r>
              <a:rPr lang="ru-RU" dirty="0"/>
              <a:t> </a:t>
            </a:r>
            <a:r>
              <a:rPr lang="ru-RU" dirty="0" err="1"/>
              <a:t>країни</a:t>
            </a:r>
            <a:r>
              <a:rPr lang="ru-RU" dirty="0"/>
              <a:t>. </a:t>
            </a:r>
            <a:r>
              <a:rPr lang="ru-RU" dirty="0" err="1"/>
              <a:t>Багато</a:t>
            </a:r>
            <a:r>
              <a:rPr lang="ru-RU" dirty="0"/>
              <a:t> </a:t>
            </a:r>
            <a:r>
              <a:rPr lang="ru-RU" dirty="0" err="1"/>
              <a:t>зарубіжних</a:t>
            </a:r>
            <a:r>
              <a:rPr lang="ru-RU" dirty="0"/>
              <a:t> </a:t>
            </a:r>
            <a:r>
              <a:rPr lang="ru-RU" dirty="0" err="1"/>
              <a:t>музеїв</a:t>
            </a:r>
            <a:r>
              <a:rPr lang="ru-RU" dirty="0"/>
              <a:t> </a:t>
            </a:r>
            <a:r>
              <a:rPr lang="ru-RU" dirty="0" err="1"/>
              <a:t>зацікавились</a:t>
            </a:r>
            <a:r>
              <a:rPr lang="ru-RU" dirty="0"/>
              <a:t> ними. </a:t>
            </a:r>
            <a:r>
              <a:rPr lang="ru-RU" dirty="0" err="1"/>
              <a:t>Найбільші</a:t>
            </a:r>
            <a:r>
              <a:rPr lang="ru-RU" dirty="0"/>
              <a:t> </a:t>
            </a:r>
            <a:r>
              <a:rPr lang="ru-RU" dirty="0" err="1"/>
              <a:t>колекції</a:t>
            </a:r>
            <a:r>
              <a:rPr lang="ru-RU" dirty="0"/>
              <a:t> є в </a:t>
            </a:r>
            <a:r>
              <a:rPr lang="ru-RU" dirty="0" err="1"/>
              <a:t>Лондонському</a:t>
            </a:r>
            <a:r>
              <a:rPr lang="ru-RU" dirty="0"/>
              <a:t> </a:t>
            </a:r>
            <a:r>
              <a:rPr lang="ru-RU" dirty="0" err="1"/>
              <a:t>королівському</a:t>
            </a:r>
            <a:r>
              <a:rPr lang="ru-RU" dirty="0"/>
              <a:t> </a:t>
            </a:r>
            <a:r>
              <a:rPr lang="ru-RU" dirty="0" err="1"/>
              <a:t>музеї</a:t>
            </a:r>
            <a:r>
              <a:rPr lang="ru-RU" dirty="0"/>
              <a:t>, у Санкт-</a:t>
            </a:r>
            <a:r>
              <a:rPr lang="ru-RU" dirty="0" err="1"/>
              <a:t>Петербурзі</a:t>
            </a:r>
            <a:r>
              <a:rPr lang="ru-RU" dirty="0"/>
              <a:t>, у </a:t>
            </a:r>
            <a:r>
              <a:rPr lang="ru-RU" dirty="0" err="1"/>
              <a:t>Краківському</a:t>
            </a:r>
            <a:r>
              <a:rPr lang="ru-RU" dirty="0"/>
              <a:t> та </a:t>
            </a:r>
            <a:r>
              <a:rPr lang="ru-RU" dirty="0" err="1"/>
              <a:t>Празькому</a:t>
            </a:r>
            <a:r>
              <a:rPr lang="ru-RU" dirty="0"/>
              <a:t> музеях. Є музей </a:t>
            </a:r>
            <a:r>
              <a:rPr lang="ru-RU" dirty="0" err="1"/>
              <a:t>писанки</a:t>
            </a:r>
            <a:r>
              <a:rPr lang="ru-RU" dirty="0"/>
              <a:t> і у нас в м. </a:t>
            </a:r>
            <a:r>
              <a:rPr lang="ru-RU" dirty="0" err="1"/>
              <a:t>Коломия</a:t>
            </a:r>
            <a:r>
              <a:rPr lang="ru-RU" dirty="0"/>
              <a:t>  (</a:t>
            </a:r>
            <a:r>
              <a:rPr lang="ru-RU" dirty="0" err="1"/>
              <a:t>відео</a:t>
            </a:r>
            <a:r>
              <a:rPr lang="ru-RU" dirty="0"/>
              <a:t>)</a:t>
            </a:r>
            <a:br>
              <a:rPr lang="ru-RU" dirty="0"/>
            </a:br>
            <a:r>
              <a:rPr lang="ru-RU" b="1" dirty="0"/>
              <a:t>4.Практична робота </a:t>
            </a:r>
            <a:r>
              <a:rPr lang="ru-RU" b="1" dirty="0" err="1"/>
              <a:t>учнів</a:t>
            </a:r>
            <a:r>
              <a:rPr lang="ru-RU" dirty="0"/>
              <a:t/>
            </a:r>
            <a:br>
              <a:rPr lang="ru-RU" dirty="0"/>
            </a:br>
            <a:r>
              <a:rPr lang="ru-RU" i="1" dirty="0" err="1"/>
              <a:t>Консультації</a:t>
            </a:r>
            <a:r>
              <a:rPr lang="ru-RU" i="1" dirty="0"/>
              <a:t> </a:t>
            </a:r>
            <a:r>
              <a:rPr lang="ru-RU" i="1" dirty="0" err="1"/>
              <a:t>вчителя</a:t>
            </a:r>
            <a:r>
              <a:rPr lang="ru-RU" i="1" dirty="0"/>
              <a:t>.</a:t>
            </a:r>
            <a:br>
              <a:rPr lang="ru-RU" i="1" dirty="0"/>
            </a:br>
            <a:r>
              <a:rPr lang="ru-RU" b="1" dirty="0"/>
              <a:t>5.Підсумок </a:t>
            </a:r>
            <a:r>
              <a:rPr lang="ru-RU" b="1" dirty="0" err="1"/>
              <a:t>заняття</a:t>
            </a:r>
            <a:r>
              <a:rPr lang="ru-RU" b="1" dirty="0"/>
              <a:t>.</a:t>
            </a:r>
            <a:r>
              <a:rPr lang="ru-RU" dirty="0"/>
              <a:t/>
            </a:r>
            <a:br>
              <a:rPr lang="ru-RU" dirty="0"/>
            </a:br>
            <a:r>
              <a:rPr lang="ru-RU" i="1" dirty="0"/>
              <a:t>                    1) Робота над </a:t>
            </a:r>
            <a:r>
              <a:rPr lang="ru-RU" i="1" dirty="0" err="1"/>
              <a:t>помилками</a:t>
            </a:r>
            <a:r>
              <a:rPr lang="ru-RU" i="1" dirty="0"/>
              <a:t>.</a:t>
            </a:r>
            <a:br>
              <a:rPr lang="ru-RU" i="1" dirty="0"/>
            </a:br>
            <a:r>
              <a:rPr lang="ru-RU" i="1" dirty="0"/>
              <a:t>                    2)</a:t>
            </a:r>
            <a:r>
              <a:rPr lang="ru-RU" i="1" dirty="0" err="1"/>
              <a:t>Міні-вернісаж</a:t>
            </a:r>
            <a:r>
              <a:rPr lang="ru-RU" i="1" dirty="0"/>
              <a:t> (</a:t>
            </a:r>
            <a:r>
              <a:rPr lang="ru-RU" i="1" dirty="0" err="1"/>
              <a:t>демонстрація</a:t>
            </a:r>
            <a:r>
              <a:rPr lang="ru-RU" i="1" dirty="0"/>
              <a:t> </a:t>
            </a:r>
            <a:r>
              <a:rPr lang="ru-RU" i="1" dirty="0" err="1"/>
              <a:t>робіт</a:t>
            </a:r>
            <a:r>
              <a:rPr lang="ru-RU" i="1" dirty="0"/>
              <a:t>).</a:t>
            </a:r>
            <a:endParaRPr lang="ru-RU" dirty="0"/>
          </a:p>
          <a:p>
            <a:pPr marL="0" indent="0">
              <a:buNone/>
            </a:pPr>
            <a:endParaRPr lang="ru-RU" dirty="0"/>
          </a:p>
        </p:txBody>
      </p:sp>
    </p:spTree>
    <p:extLst>
      <p:ext uri="{BB962C8B-B14F-4D97-AF65-F5344CB8AC3E}">
        <p14:creationId xmlns:p14="http://schemas.microsoft.com/office/powerpoint/2010/main" val="367681280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104</TotalTime>
  <Words>367</Words>
  <Application>Microsoft Office PowerPoint</Application>
  <PresentationFormat>Экран (4:3)</PresentationFormat>
  <Paragraphs>35</Paragraphs>
  <Slides>14</Slides>
  <Notes>0</Notes>
  <HiddenSlides>0</HiddenSlides>
  <MMClips>0</MMClips>
  <ScaleCrop>false</ScaleCrop>
  <HeadingPairs>
    <vt:vector size="4" baseType="variant">
      <vt:variant>
        <vt:lpstr>Тема</vt:lpstr>
      </vt:variant>
      <vt:variant>
        <vt:i4>2</vt:i4>
      </vt:variant>
      <vt:variant>
        <vt:lpstr>Заголовки слайдов</vt:lpstr>
      </vt:variant>
      <vt:variant>
        <vt:i4>14</vt:i4>
      </vt:variant>
    </vt:vector>
  </HeadingPairs>
  <TitlesOfParts>
    <vt:vector size="16" baseType="lpstr">
      <vt:lpstr>Волна</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Teacher24</dc:creator>
  <cp:lastModifiedBy>Teacher24</cp:lastModifiedBy>
  <cp:revision>3</cp:revision>
  <dcterms:created xsi:type="dcterms:W3CDTF">2014-01-30T06:03:47Z</dcterms:created>
  <dcterms:modified xsi:type="dcterms:W3CDTF">2014-01-30T09:10:48Z</dcterms:modified>
</cp:coreProperties>
</file>