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5A5C-6FE6-4FB1-95C9-C61B504F79A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9BC2-9830-42D2-8CF2-4E4C5D506B8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5A5C-6FE6-4FB1-95C9-C61B504F79A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9BC2-9830-42D2-8CF2-4E4C5D506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5A5C-6FE6-4FB1-95C9-C61B504F79A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9BC2-9830-42D2-8CF2-4E4C5D506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5A5C-6FE6-4FB1-95C9-C61B504F79A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9BC2-9830-42D2-8CF2-4E4C5D506B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5A5C-6FE6-4FB1-95C9-C61B504F79A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9BC2-9830-42D2-8CF2-4E4C5D506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5A5C-6FE6-4FB1-95C9-C61B504F79A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9BC2-9830-42D2-8CF2-4E4C5D506B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5A5C-6FE6-4FB1-95C9-C61B504F79A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9BC2-9830-42D2-8CF2-4E4C5D506B8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5A5C-6FE6-4FB1-95C9-C61B504F79A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9BC2-9830-42D2-8CF2-4E4C5D506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5A5C-6FE6-4FB1-95C9-C61B504F79A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9BC2-9830-42D2-8CF2-4E4C5D506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5A5C-6FE6-4FB1-95C9-C61B504F79A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9BC2-9830-42D2-8CF2-4E4C5D506B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5A5C-6FE6-4FB1-95C9-C61B504F79A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F9BC2-9830-42D2-8CF2-4E4C5D506B8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FB5A5C-6FE6-4FB1-95C9-C61B504F79A2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7F9BC2-9830-42D2-8CF2-4E4C5D506B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microsoft.com/office/2007/relationships/hdphoto" Target="../media/hdphoto4.wdp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microsoft.com/office/2007/relationships/hdphoto" Target="../media/hdphoto3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6.png"/><Relationship Id="rId7" Type="http://schemas.microsoft.com/office/2007/relationships/hdphoto" Target="../media/hdphoto6.wdp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audio" Target="../media/audio1.wav"/><Relationship Id="rId4" Type="http://schemas.microsoft.com/office/2007/relationships/hdphoto" Target="../media/hdphoto5.wdp"/><Relationship Id="rId9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audio" Target="../media/audio2.wav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image" Target="../media/image1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audio" Target="../media/audio2.wav"/><Relationship Id="rId4" Type="http://schemas.openxmlformats.org/officeDocument/2006/relationships/image" Target="../media/image1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7" Type="http://schemas.openxmlformats.org/officeDocument/2006/relationships/image" Target="../media/image2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5776" y="460051"/>
            <a:ext cx="5056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«Пори року. </a:t>
            </a:r>
            <a:r>
              <a:rPr lang="ru-RU" sz="3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весни</a:t>
            </a:r>
            <a:r>
              <a:rPr lang="ru-RU" sz="32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182607"/>
            <a:ext cx="923791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Мета: </a:t>
            </a:r>
            <a:r>
              <a:rPr lang="ru-RU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Систематизувати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узагальнити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</a:t>
            </a: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відмінні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пір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року.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Формувати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уявлення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про </a:t>
            </a:r>
            <a:r>
              <a:rPr lang="ru-RU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весняної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пори 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року.  </a:t>
            </a:r>
            <a:r>
              <a:rPr lang="ru-RU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Розширити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характерні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весняної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пори </a:t>
            </a:r>
            <a:r>
              <a:rPr lang="ru-RU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року.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14" y="3737975"/>
            <a:ext cx="78867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52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38711"/>
            <a:ext cx="6983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ідбери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ознаки що відповідають весняній порі року</a:t>
            </a:r>
            <a:endParaRPr lang="ru-RU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>
            <a:hlinkClick r:id="" action="ppaction://noaction">
              <a:snd r:embed="rId2" name="coin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203" b="93392" l="9692" r="898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622" y="816821"/>
            <a:ext cx="3168352" cy="3168352"/>
          </a:xfrm>
          <a:prstGeom prst="rect">
            <a:avLst/>
          </a:prstGeom>
        </p:spPr>
      </p:pic>
      <p:pic>
        <p:nvPicPr>
          <p:cNvPr id="4" name="Рисунок 3">
            <a:hlinkClick r:id="" action="ppaction://noaction">
              <a:snd r:embed="rId2" name="coin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89954" l="9877" r="8971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97775"/>
            <a:ext cx="3117146" cy="2809280"/>
          </a:xfrm>
          <a:prstGeom prst="rect">
            <a:avLst/>
          </a:prstGeom>
        </p:spPr>
      </p:pic>
      <p:pic>
        <p:nvPicPr>
          <p:cNvPr id="5" name="Рисунок 4">
            <a:hlinkClick r:id="" action="ppaction://noaction">
              <a:snd r:embed="rId7" name="applause.wav"/>
            </a:hlinkClick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441" b="94273" l="9132" r="8949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65" y="3983182"/>
            <a:ext cx="2571333" cy="2665263"/>
          </a:xfrm>
          <a:prstGeom prst="rect">
            <a:avLst/>
          </a:prstGeom>
        </p:spPr>
      </p:pic>
      <p:pic>
        <p:nvPicPr>
          <p:cNvPr id="6" name="Рисунок 5">
            <a:hlinkClick r:id="" action="ppaction://noaction">
              <a:snd r:embed="rId2" name="coin.wav"/>
            </a:hlinkClick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6364" l="9205" r="89540">
                        <a14:foregroundMark x1="74895" y1="11364" x2="54812" y2="12273"/>
                        <a14:foregroundMark x1="68201" y1="19545" x2="68201" y2="30909"/>
                        <a14:foregroundMark x1="54812" y1="12727" x2="38075" y2="7273"/>
                        <a14:foregroundMark x1="34728" y1="11818" x2="20921" y2="23182"/>
                        <a14:foregroundMark x1="20502" y1="22727" x2="18828" y2="2909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543" y="3983182"/>
            <a:ext cx="2867110" cy="263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61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C 0.04635 -0.09398 0.09062 -0.20185 0.16354 -0.26065 C 0.17986 -0.28842 0.18958 -0.32662 0.21354 -0.3456 C 0.21823 -0.3493 0.22378 -0.35069 0.22882 -0.3537 C 0.23802 -0.35926 0.24705 -0.36574 0.25608 -0.37176 C 0.2618 -0.37546 0.27413 -0.37986 0.27413 -0.37986 C 0.28646 -0.37916 0.30434 -0.37592 0.31805 -0.37592 " pathEditMode="relative" ptsTypes="ffffffA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87371"/>
            <a:ext cx="6552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Підбери ознаки що відповідають весняній порі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>
            <a:hlinkClick r:id="" action="ppaction://noaction">
              <a:snd r:embed="rId2" name="applause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02" b="100000" l="9402" r="100000">
                        <a14:backgroundMark x1="20940" y1="79730" x2="43590" y2="67568"/>
                        <a14:backgroundMark x1="62821" y1="69820" x2="76923" y2="797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31" y="1282549"/>
            <a:ext cx="2228850" cy="2114550"/>
          </a:xfrm>
          <a:prstGeom prst="rect">
            <a:avLst/>
          </a:prstGeom>
        </p:spPr>
      </p:pic>
      <p:pic>
        <p:nvPicPr>
          <p:cNvPr id="4" name="Рисунок 3">
            <a:hlinkClick r:id="" action="ppaction://noaction">
              <a:snd r:embed="rId5" name="coin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22" b="100000" l="1339" r="89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34" y="1315041"/>
            <a:ext cx="2133600" cy="2066925"/>
          </a:xfrm>
          <a:prstGeom prst="rect">
            <a:avLst/>
          </a:prstGeom>
        </p:spPr>
      </p:pic>
      <p:pic>
        <p:nvPicPr>
          <p:cNvPr id="5" name="Рисунок 4">
            <a:hlinkClick r:id="" action="ppaction://noaction">
              <a:snd r:embed="rId5" name="coin.wav"/>
            </a:hlinkClick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081" y="3861048"/>
            <a:ext cx="2209800" cy="2085975"/>
          </a:xfrm>
          <a:prstGeom prst="rect">
            <a:avLst/>
          </a:prstGeom>
        </p:spPr>
      </p:pic>
      <p:pic>
        <p:nvPicPr>
          <p:cNvPr id="7" name="Рисунок 6">
            <a:hlinkClick r:id="" action="ppaction://noaction">
              <a:snd r:embed="rId5" name="coin.wav"/>
            </a:hlinkClick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121" y="3908672"/>
            <a:ext cx="21812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7.40741E-6 C 0.07292 0.00695 0.15191 0.01945 0.21823 0.06482 C 0.22361 0.07593 0.22049 0.06737 0.22275 0.08704 C 0.22361 0.09445 0.2257 0.10927 0.2257 0.10927 C 0.22639 0.12616 0.2224 0.13982 0.23021 0.15163 C 0.23594 0.16042 0.23681 0.16181 0.24393 0.16575 C 0.24688 0.16737 0.25295 0.16991 0.25295 0.16991 C 0.25348 0.172 0.25313 0.17501 0.25452 0.17593 C 0.26198 0.18033 0.27066 0.17825 0.27882 0.17987 C 0.28177 0.18056 0.28785 0.18195 0.28785 0.18195 " pathEditMode="relative" ptsTypes="fffffffff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38711"/>
            <a:ext cx="6983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ідбери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ознаки що відповідають весняній порі року</a:t>
            </a:r>
            <a:endParaRPr lang="ru-RU" sz="24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>
            <a:hlinkClick r:id="" action="ppaction://noaction">
              <a:snd r:embed="rId2" name="coin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80728"/>
            <a:ext cx="1933575" cy="1962150"/>
          </a:xfrm>
          <a:prstGeom prst="rect">
            <a:avLst/>
          </a:prstGeom>
        </p:spPr>
      </p:pic>
      <p:pic>
        <p:nvPicPr>
          <p:cNvPr id="8" name="Рисунок 7">
            <a:hlinkClick r:id="" action="ppaction://noaction">
              <a:snd r:embed="rId2" name="coin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980728"/>
            <a:ext cx="1962150" cy="2000250"/>
          </a:xfrm>
          <a:prstGeom prst="rect">
            <a:avLst/>
          </a:prstGeom>
        </p:spPr>
      </p:pic>
      <p:pic>
        <p:nvPicPr>
          <p:cNvPr id="9" name="Рисунок 8">
            <a:hlinkClick r:id="" action="ppaction://noaction">
              <a:snd r:embed="rId5" name="applaus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573016"/>
            <a:ext cx="2009775" cy="2047875"/>
          </a:xfrm>
          <a:prstGeom prst="rect">
            <a:avLst/>
          </a:prstGeom>
        </p:spPr>
      </p:pic>
      <p:pic>
        <p:nvPicPr>
          <p:cNvPr id="10" name="Рисунок 9">
            <a:hlinkClick r:id="" action="ppaction://noaction">
              <a:snd r:embed="rId5" name="applause.wav"/>
            </a:hlinkClick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573016"/>
            <a:ext cx="18669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1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C 0.00139 -0.01968 0.00434 -0.0287 0.00746 -0.04653 C 0.01076 -0.08542 0.02535 -0.11829 0.03333 -0.15556 C 0.03941 -0.18403 0.04444 -0.20556 0.05451 -0.23241 C 0.05608 -0.23681 0.07153 -0.2382 0.07274 -0.23843 C 0.07604 -0.24282 0.08003 -0.2463 0.08333 -0.2507 C 0.08785 -0.25671 0.0901 -0.26366 0.09549 -0.26875 C 0.10278 -0.27546 0.11337 -0.27662 0.11962 -0.28495 " pathEditMode="relative" ptsTypes="fffffff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C -0.00955 -0.02616 -0.01997 -0.05209 -0.02882 -0.07871 C -0.03612 -0.1007 -0.03594 -0.12222 -0.04862 -0.14144 C -0.05243 -0.14722 -0.07084 -0.16713 -0.07587 -0.17153 C -0.08612 -0.18033 -0.09636 -0.18519 -0.10452 -0.19792 C -0.11927 -0.22107 -0.12796 -0.25139 -0.14393 -0.27269 C -0.15556 -0.2882 -0.17431 -0.29259 -0.18941 -0.29884 C -0.19098 -0.30093 -0.19237 -0.30278 -0.19393 -0.30486 " pathEditMode="relative" ptsTypes="fffffffA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87371"/>
            <a:ext cx="6552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Підбери ознаки що відповідають весняній порі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>
            <a:hlinkClick r:id="" action="ppaction://noaction">
              <a:snd r:embed="rId2" name="coin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381124"/>
            <a:ext cx="1924050" cy="2047875"/>
          </a:xfrm>
          <a:prstGeom prst="rect">
            <a:avLst/>
          </a:prstGeom>
        </p:spPr>
      </p:pic>
      <p:pic>
        <p:nvPicPr>
          <p:cNvPr id="8" name="Рисунок 7">
            <a:hlinkClick r:id="" action="ppaction://noaction">
              <a:snd r:embed="rId2" name="coin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124744"/>
            <a:ext cx="2085975" cy="2085975"/>
          </a:xfrm>
          <a:prstGeom prst="rect">
            <a:avLst/>
          </a:prstGeom>
        </p:spPr>
      </p:pic>
      <p:pic>
        <p:nvPicPr>
          <p:cNvPr id="9" name="Рисунок 8">
            <a:hlinkClick r:id="" action="ppaction://noaction">
              <a:snd r:embed="rId5" name="applause.wav"/>
            </a:hlinkClick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645024"/>
            <a:ext cx="2181320" cy="2354957"/>
          </a:xfrm>
          <a:prstGeom prst="rect">
            <a:avLst/>
          </a:prstGeom>
        </p:spPr>
      </p:pic>
      <p:pic>
        <p:nvPicPr>
          <p:cNvPr id="10" name="Рисунок 9">
            <a:hlinkClick r:id="" action="ppaction://noaction">
              <a:snd r:embed="rId2" name="coin.wav"/>
            </a:hlinkClick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803327"/>
            <a:ext cx="18669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2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6.93889E-18 C 0.00955 -0.03171 0.01823 -0.06389 0.02882 -0.09491 C 0.03889 -0.1243 0.06198 -0.13889 0.07274 -0.16759 C 0.08316 -0.1956 0.08646 -0.22199 0.09705 -0.25046 C 0.10052 -0.25972 0.10208 -0.2713 0.10764 -0.2787 C 0.11475 -0.29838 0.13229 -0.31296 0.14548 -0.32523 C 0.15087 -0.33032 0.15694 -0.33403 0.16215 -0.33935 C 0.16614 -0.34352 0.17274 -0.35347 0.17274 -0.35347 " pathEditMode="relative" ptsTypes="fffffff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87371"/>
            <a:ext cx="6552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Підбери ознаки що відповідають весняній порі</a:t>
            </a:r>
            <a:endParaRPr lang="ru-RU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>
            <a:hlinkClick r:id="" action="ppaction://noaction">
              <a:snd r:embed="rId2" name="coin.wav"/>
            </a:hlinkClick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31250"/>
            <a:ext cx="1895475" cy="1971675"/>
          </a:xfrm>
          <a:prstGeom prst="rect">
            <a:avLst/>
          </a:prstGeom>
        </p:spPr>
      </p:pic>
      <p:pic>
        <p:nvPicPr>
          <p:cNvPr id="4" name="Рисунок 3">
            <a:hlinkClick r:id="" action="ppaction://noaction">
              <a:snd r:embed="rId2" name="coin.wav"/>
            </a:hlinkClick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196752"/>
            <a:ext cx="2009775" cy="2057400"/>
          </a:xfrm>
          <a:prstGeom prst="rect">
            <a:avLst/>
          </a:prstGeom>
        </p:spPr>
      </p:pic>
      <p:pic>
        <p:nvPicPr>
          <p:cNvPr id="5" name="Рисунок 4">
            <a:hlinkClick r:id="" action="ppaction://noaction">
              <a:snd r:embed="rId2" name="coin.wav"/>
            </a:hlinkClick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717032"/>
            <a:ext cx="2028825" cy="2085975"/>
          </a:xfrm>
          <a:prstGeom prst="rect">
            <a:avLst/>
          </a:prstGeom>
        </p:spPr>
      </p:pic>
      <p:pic>
        <p:nvPicPr>
          <p:cNvPr id="7" name="Рисунок 6">
            <a:hlinkClick r:id="" action="ppaction://noaction">
              <a:snd r:embed="rId6" name="applause.wav"/>
            </a:hlinkClick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595489"/>
            <a:ext cx="201930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86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2.59259E-6 C -0.00555 -0.00995 -0.00885 -0.00926 -0.01666 -0.0162 C -0.02395 -0.02269 -0.02725 -0.03032 -0.03489 -0.03634 C -0.04722 -0.06088 -0.0585 -0.07917 -0.07881 -0.09282 C -0.09478 -0.10347 -0.1111 -0.11296 -0.12725 -0.12315 C -0.13628 -0.1287 -0.14131 -0.12755 -0.14843 -0.13727 C -0.16683 -0.16204 -0.16996 -0.19838 -0.18784 -0.22222 C -0.19774 -0.23542 -0.2118 -0.24236 -0.2243 -0.25046 C -0.22725 -0.25232 -0.22916 -0.25625 -0.23176 -0.25857 C -0.23367 -0.26019 -0.23576 -0.26111 -0.23784 -0.2625 C -0.2427 -0.26898 -0.24548 -0.27685 -0.24843 -0.28472 C -0.25086 -0.29144 -0.25017 -0.29653 -0.25607 -0.29884 C -0.25798 -0.29954 -0.26006 -0.29884 -0.26215 -0.29884 " pathEditMode="relative" ptsTypes="ffffffffffff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161</TotalTime>
  <Words>43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хХх</dc:creator>
  <cp:lastModifiedBy>хХх</cp:lastModifiedBy>
  <cp:revision>7</cp:revision>
  <dcterms:created xsi:type="dcterms:W3CDTF">2023-03-02T07:27:36Z</dcterms:created>
  <dcterms:modified xsi:type="dcterms:W3CDTF">2023-03-02T10:08:57Z</dcterms:modified>
</cp:coreProperties>
</file>