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C4E1-DCBB-4EAD-BE4C-66B71B0CEDA4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813E5-18D7-44D2-BAE0-23B1BEB64A4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C4E1-DCBB-4EAD-BE4C-66B71B0CEDA4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813E5-18D7-44D2-BAE0-23B1BEB64A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C4E1-DCBB-4EAD-BE4C-66B71B0CEDA4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813E5-18D7-44D2-BAE0-23B1BEB64A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C4E1-DCBB-4EAD-BE4C-66B71B0CEDA4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813E5-18D7-44D2-BAE0-23B1BEB64A4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C4E1-DCBB-4EAD-BE4C-66B71B0CEDA4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813E5-18D7-44D2-BAE0-23B1BEB64A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C4E1-DCBB-4EAD-BE4C-66B71B0CEDA4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813E5-18D7-44D2-BAE0-23B1BEB64A4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C4E1-DCBB-4EAD-BE4C-66B71B0CEDA4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813E5-18D7-44D2-BAE0-23B1BEB64A4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C4E1-DCBB-4EAD-BE4C-66B71B0CEDA4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813E5-18D7-44D2-BAE0-23B1BEB64A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C4E1-DCBB-4EAD-BE4C-66B71B0CEDA4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813E5-18D7-44D2-BAE0-23B1BEB64A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C4E1-DCBB-4EAD-BE4C-66B71B0CEDA4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813E5-18D7-44D2-BAE0-23B1BEB64A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C4E1-DCBB-4EAD-BE4C-66B71B0CEDA4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813E5-18D7-44D2-BAE0-23B1BEB64A4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58EC4E1-DCBB-4EAD-BE4C-66B71B0CEDA4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90813E5-18D7-44D2-BAE0-23B1BEB64A4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audio" Target="../media/audio1.wav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audio" Target="../media/audio2.wav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audio" Target="../media/audio1.wav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audio" Target="../media/audio2.wav"/><Relationship Id="rId4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audio" Target="../media/audio1.wav"/><Relationship Id="rId4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audio" Target="../media/audio2.wav"/><Relationship Id="rId4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audio" Target="../media/audio2.wav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audio" Target="../media/audio1.wav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audio" Target="../media/audio2.wav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audio" Target="../media/audio1.wav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audio" Target="../media/audio2.wav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audio" Target="../media/audio1.wav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audio" Target="../media/audio2.wav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10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628" y="1196751"/>
            <a:ext cx="3522191" cy="4449911"/>
          </a:xfrm>
          <a:prstGeom prst="rect">
            <a:avLst/>
          </a:prstGeom>
        </p:spPr>
      </p:pic>
      <p:pic>
        <p:nvPicPr>
          <p:cNvPr id="3" name="Рисунок 2">
            <a:hlinkClick r:id="" action="ppaction://noaction">
              <a:snd r:embed="rId3" name="applause.wav"/>
            </a:hlinkClick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951876"/>
            <a:ext cx="2171700" cy="2790825"/>
          </a:xfrm>
          <a:prstGeom prst="rect">
            <a:avLst/>
          </a:prstGeom>
        </p:spPr>
      </p:pic>
      <p:pic>
        <p:nvPicPr>
          <p:cNvPr id="4" name="Рисунок 3">
            <a:hlinkClick r:id="" action="ppaction://noaction">
              <a:snd r:embed="rId5" name="coin.wav"/>
            </a:hlinkClick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970926"/>
            <a:ext cx="2152650" cy="2771775"/>
          </a:xfrm>
          <a:prstGeom prst="rect">
            <a:avLst/>
          </a:prstGeom>
        </p:spPr>
      </p:pic>
      <p:sp>
        <p:nvSpPr>
          <p:cNvPr id="6" name="Стрелка вправо 5">
            <a:hlinkClick r:id="" action="ppaction://hlinkshowjump?jump=nextslide"/>
          </p:cNvPr>
          <p:cNvSpPr/>
          <p:nvPr/>
        </p:nvSpPr>
        <p:spPr>
          <a:xfrm>
            <a:off x="7668344" y="573325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Далі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103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-4.07407E-6 C 0.01371 -0.02453 0.03749 -0.02546 0.05833 -0.03148 C 0.07951 -0.03773 0.09895 -0.04074 0.12083 -0.04259 C 0.17638 -0.04074 0.22881 -0.03912 0.28333 -0.03518 C 0.30885 -0.03102 0.33402 -0.02708 0.35833 -0.01481 C 0.38506 -0.00115 0.40347 0.01829 0.43333 0.02408 C 0.44062 0.02732 0.44739 0.0294 0.45416 0.03334 C 0.4559 0.03426 0.45781 0.03449 0.45972 0.03519 C 0.46111 0.03565 0.46527 0.03681 0.46388 0.03704 C 0.45694 0.03773 0.44999 0.03704 0.44305 0.03704 " pathEditMode="relative" ptsTypes="fffffffff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929184"/>
            <a:ext cx="3443487" cy="4512699"/>
          </a:xfrm>
          <a:prstGeom prst="rect">
            <a:avLst/>
          </a:prstGeom>
        </p:spPr>
      </p:pic>
      <p:pic>
        <p:nvPicPr>
          <p:cNvPr id="3" name="Рисунок 2">
            <a:hlinkClick r:id="" action="ppaction://noaction">
              <a:snd r:embed="rId3" name="coin.wav"/>
            </a:hlinkClick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938432"/>
            <a:ext cx="2171700" cy="2790825"/>
          </a:xfrm>
          <a:prstGeom prst="rect">
            <a:avLst/>
          </a:prstGeom>
        </p:spPr>
      </p:pic>
      <p:pic>
        <p:nvPicPr>
          <p:cNvPr id="4" name="Рисунок 3">
            <a:hlinkClick r:id="" action="ppaction://noaction">
              <a:snd r:embed="rId5" name="applause.wav"/>
            </a:hlinkClick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970926"/>
            <a:ext cx="2152650" cy="2771775"/>
          </a:xfrm>
          <a:prstGeom prst="rect">
            <a:avLst/>
          </a:prstGeom>
        </p:spPr>
      </p:pic>
      <p:sp>
        <p:nvSpPr>
          <p:cNvPr id="6" name="Стрелка вправо 5"/>
          <p:cNvSpPr/>
          <p:nvPr/>
        </p:nvSpPr>
        <p:spPr>
          <a:xfrm>
            <a:off x="7668344" y="580526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</a:t>
            </a:r>
            <a:r>
              <a:rPr lang="uk-UA" dirty="0" smtClean="0">
                <a:hlinkClick r:id="" action="ppaction://hlinkshowjump?jump=nextslide"/>
              </a:rPr>
              <a:t>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487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59259E-6 C -0.02725 -0.01412 -0.05277 -0.03912 -0.08194 -0.04259 C -0.10642 -0.04537 -0.1335 -0.05301 -0.15833 -0.0537 C -0.19305 -0.05486 -0.22777 -0.05486 -0.2625 -0.05555 C -0.28576 -0.05741 -0.28958 -0.05926 -0.31389 -0.0537 C -0.31788 -0.05278 -0.31892 -0.04653 -0.32222 -0.04444 C -0.3309 -0.03866 -0.34444 -0.03704 -0.35416 -0.03704 " pathEditMode="relative" ptsTypes="ffffff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908720"/>
            <a:ext cx="3494498" cy="4586529"/>
          </a:xfrm>
          <a:prstGeom prst="rect">
            <a:avLst/>
          </a:prstGeom>
        </p:spPr>
      </p:pic>
      <p:pic>
        <p:nvPicPr>
          <p:cNvPr id="3" name="Рисунок 2">
            <a:hlinkClick r:id="" action="ppaction://noaction">
              <a:snd r:embed="rId3" name="applause.wav"/>
            </a:hlinkClick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951876"/>
            <a:ext cx="2171700" cy="2790825"/>
          </a:xfrm>
          <a:prstGeom prst="rect">
            <a:avLst/>
          </a:prstGeom>
        </p:spPr>
      </p:pic>
      <p:pic>
        <p:nvPicPr>
          <p:cNvPr id="4" name="Рисунок 3">
            <a:hlinkClick r:id="" action="ppaction://noaction">
              <a:snd r:embed="rId5" name="coin.wav"/>
            </a:hlinkClick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970926"/>
            <a:ext cx="2152650" cy="2771775"/>
          </a:xfrm>
          <a:prstGeom prst="rect">
            <a:avLst/>
          </a:prstGeom>
        </p:spPr>
      </p:pic>
      <p:sp>
        <p:nvSpPr>
          <p:cNvPr id="6" name="Стрелка вправо 5">
            <a:hlinkClick r:id="" action="ppaction://hlinkshowjump?jump=nextslide"/>
          </p:cNvPr>
          <p:cNvSpPr/>
          <p:nvPr/>
        </p:nvSpPr>
        <p:spPr>
          <a:xfrm>
            <a:off x="7668344" y="573325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Далі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3661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-4.07407E-6 C 0.01371 -0.02453 0.03749 -0.02546 0.05833 -0.03148 C 0.07951 -0.03773 0.09895 -0.04074 0.12083 -0.04259 C 0.17638 -0.04074 0.22881 -0.03912 0.28333 -0.03518 C 0.30885 -0.03102 0.33402 -0.02708 0.35833 -0.01481 C 0.38506 -0.00115 0.40347 0.01829 0.43333 0.02408 C 0.44062 0.02732 0.44739 0.0294 0.45416 0.03334 C 0.4559 0.03426 0.45781 0.03449 0.45972 0.03519 C 0.46111 0.03565 0.46527 0.03681 0.46388 0.03704 C 0.45694 0.03773 0.44999 0.03704 0.44305 0.03704 " pathEditMode="relative" ptsTypes="fffffffff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792" y="620688"/>
            <a:ext cx="3643086" cy="4683968"/>
          </a:xfrm>
          <a:prstGeom prst="rect">
            <a:avLst/>
          </a:prstGeom>
        </p:spPr>
      </p:pic>
      <p:pic>
        <p:nvPicPr>
          <p:cNvPr id="3" name="Рисунок 2">
            <a:hlinkClick r:id="" action="ppaction://noaction">
              <a:snd r:embed="rId3" name="coin.wav"/>
            </a:hlinkClick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938432"/>
            <a:ext cx="2171700" cy="2790825"/>
          </a:xfrm>
          <a:prstGeom prst="rect">
            <a:avLst/>
          </a:prstGeom>
        </p:spPr>
      </p:pic>
      <p:pic>
        <p:nvPicPr>
          <p:cNvPr id="4" name="Рисунок 3">
            <a:hlinkClick r:id="" action="ppaction://noaction">
              <a:snd r:embed="rId5" name="applause.wav"/>
            </a:hlinkClick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970926"/>
            <a:ext cx="2152650" cy="2771775"/>
          </a:xfrm>
          <a:prstGeom prst="rect">
            <a:avLst/>
          </a:prstGeom>
        </p:spPr>
      </p:pic>
      <p:sp>
        <p:nvSpPr>
          <p:cNvPr id="6" name="Стрелка вправо 5"/>
          <p:cNvSpPr/>
          <p:nvPr/>
        </p:nvSpPr>
        <p:spPr>
          <a:xfrm>
            <a:off x="7668344" y="580526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</a:t>
            </a:r>
            <a:r>
              <a:rPr lang="uk-UA" dirty="0" smtClean="0">
                <a:hlinkClick r:id="" action="ppaction://hlinkshowjump?jump=nextslide"/>
              </a:rPr>
              <a:t>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016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59259E-6 C -0.02725 -0.01412 -0.05277 -0.03912 -0.08194 -0.04259 C -0.10642 -0.04537 -0.1335 -0.05301 -0.15833 -0.0537 C -0.19305 -0.05486 -0.22777 -0.05486 -0.2625 -0.05555 C -0.28576 -0.05741 -0.28958 -0.05926 -0.31389 -0.0537 C -0.31788 -0.05278 -0.31892 -0.04653 -0.32222 -0.04444 C -0.3309 -0.03866 -0.34444 -0.03704 -0.35416 -0.03704 " pathEditMode="relative" ptsTypes="ffffff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836712"/>
            <a:ext cx="3611914" cy="4607197"/>
          </a:xfrm>
          <a:prstGeom prst="rect">
            <a:avLst/>
          </a:prstGeom>
        </p:spPr>
      </p:pic>
      <p:pic>
        <p:nvPicPr>
          <p:cNvPr id="3" name="Рисунок 2">
            <a:hlinkClick r:id="" action="ppaction://noaction">
              <a:snd r:embed="rId3" name="applause.wav"/>
            </a:hlinkClick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951876"/>
            <a:ext cx="2171700" cy="2790825"/>
          </a:xfrm>
          <a:prstGeom prst="rect">
            <a:avLst/>
          </a:prstGeom>
        </p:spPr>
      </p:pic>
      <p:pic>
        <p:nvPicPr>
          <p:cNvPr id="4" name="Рисунок 3">
            <a:hlinkClick r:id="" action="ppaction://noaction">
              <a:snd r:embed="rId5" name="coin.wav"/>
            </a:hlinkClick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970926"/>
            <a:ext cx="2152650" cy="2771775"/>
          </a:xfrm>
          <a:prstGeom prst="rect">
            <a:avLst/>
          </a:prstGeom>
        </p:spPr>
      </p:pic>
      <p:sp>
        <p:nvSpPr>
          <p:cNvPr id="6" name="Стрелка вправо 5">
            <a:hlinkClick r:id="" action="ppaction://hlinkshowjump?jump=nextslide"/>
          </p:cNvPr>
          <p:cNvSpPr/>
          <p:nvPr/>
        </p:nvSpPr>
        <p:spPr>
          <a:xfrm>
            <a:off x="7668344" y="573325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Далі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25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-4.07407E-6 C 0.01371 -0.02453 0.03749 -0.02546 0.05833 -0.03148 C 0.07951 -0.03773 0.09895 -0.04074 0.12083 -0.04259 C 0.17638 -0.04074 0.22881 -0.03912 0.28333 -0.03518 C 0.30885 -0.03102 0.33402 -0.02708 0.35833 -0.01481 C 0.38506 -0.00115 0.40347 0.01829 0.43333 0.02408 C 0.44062 0.02732 0.44739 0.0294 0.45416 0.03334 C 0.4559 0.03426 0.45781 0.03449 0.45972 0.03519 C 0.46111 0.03565 0.46527 0.03681 0.46388 0.03704 C 0.45694 0.03773 0.44999 0.03704 0.44305 0.03704 " pathEditMode="relative" ptsTypes="fffffffff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140346"/>
            <a:ext cx="3613669" cy="4664918"/>
          </a:xfrm>
          <a:prstGeom prst="rect">
            <a:avLst/>
          </a:prstGeom>
        </p:spPr>
      </p:pic>
      <p:pic>
        <p:nvPicPr>
          <p:cNvPr id="3" name="Рисунок 2">
            <a:hlinkClick r:id="" action="ppaction://noaction">
              <a:snd r:embed="rId3" name="coin.wav"/>
            </a:hlinkClick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938432"/>
            <a:ext cx="2171700" cy="2790825"/>
          </a:xfrm>
          <a:prstGeom prst="rect">
            <a:avLst/>
          </a:prstGeom>
        </p:spPr>
      </p:pic>
      <p:pic>
        <p:nvPicPr>
          <p:cNvPr id="4" name="Рисунок 3">
            <a:hlinkClick r:id="" action="ppaction://noaction">
              <a:snd r:embed="rId5" name="applause.wav"/>
            </a:hlinkClick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970926"/>
            <a:ext cx="2152650" cy="277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0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59259E-6 C -0.02725 -0.01412 -0.05277 -0.03912 -0.08194 -0.04259 C -0.10642 -0.04537 -0.1335 -0.05301 -0.15833 -0.0537 C -0.19305 -0.05486 -0.22777 -0.05486 -0.2625 -0.05555 C -0.28576 -0.05741 -0.28958 -0.05926 -0.31389 -0.0537 C -0.31788 -0.05278 -0.31892 -0.04653 -0.32222 -0.04444 C -0.3309 -0.03866 -0.34444 -0.03704 -0.35416 -0.03704 " pathEditMode="relative" ptsTypes="ffffff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29" y="476671"/>
            <a:ext cx="7364895" cy="6127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8629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6201" y="908720"/>
            <a:ext cx="842378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Дидактична </a:t>
            </a:r>
            <a:r>
              <a:rPr lang="ru-RU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"</a:t>
            </a:r>
            <a:r>
              <a:rPr lang="ru-RU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Безпека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дорожнього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МЕТА: </a:t>
            </a:r>
            <a:r>
              <a:rPr lang="ru-RU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закріпити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безпечний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рух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дорозі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Удосконалити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навички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правильно </a:t>
            </a:r>
            <a:r>
              <a:rPr lang="ru-RU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оцінювати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Розвивати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критичне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мислення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Виховувати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порядність,чемність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дисциплінованість</a:t>
            </a: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учасника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дорожнього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1181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884027"/>
            <a:ext cx="3429562" cy="4392247"/>
          </a:xfrm>
          <a:prstGeom prst="rect">
            <a:avLst/>
          </a:prstGeom>
        </p:spPr>
      </p:pic>
      <p:pic>
        <p:nvPicPr>
          <p:cNvPr id="3" name="Рисунок 2">
            <a:hlinkClick r:id="" action="ppaction://noaction">
              <a:snd r:embed="rId3" name="coin.wav"/>
            </a:hlinkClick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938432"/>
            <a:ext cx="2171700" cy="2790825"/>
          </a:xfrm>
          <a:prstGeom prst="rect">
            <a:avLst/>
          </a:prstGeom>
        </p:spPr>
      </p:pic>
      <p:pic>
        <p:nvPicPr>
          <p:cNvPr id="4" name="Рисунок 3">
            <a:hlinkClick r:id="" action="ppaction://noaction">
              <a:snd r:embed="rId5" name="applause.wav"/>
            </a:hlinkClick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970926"/>
            <a:ext cx="2152650" cy="2771775"/>
          </a:xfrm>
          <a:prstGeom prst="rect">
            <a:avLst/>
          </a:prstGeom>
        </p:spPr>
      </p:pic>
      <p:sp>
        <p:nvSpPr>
          <p:cNvPr id="6" name="Стрелка вправо 5"/>
          <p:cNvSpPr/>
          <p:nvPr/>
        </p:nvSpPr>
        <p:spPr>
          <a:xfrm>
            <a:off x="7668344" y="580526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</a:t>
            </a:r>
            <a:r>
              <a:rPr lang="uk-UA" dirty="0" smtClean="0">
                <a:hlinkClick r:id="" action="ppaction://hlinkshowjump?jump=nextslide"/>
              </a:rPr>
              <a:t>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098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59259E-6 C -0.02725 -0.01412 -0.05277 -0.03912 -0.08194 -0.04259 C -0.10642 -0.04537 -0.1335 -0.05301 -0.15833 -0.0537 C -0.19305 -0.05486 -0.22777 -0.05486 -0.2625 -0.05555 C -0.28576 -0.05741 -0.28958 -0.05926 -0.31389 -0.0537 C -0.31788 -0.05278 -0.31892 -0.04653 -0.32222 -0.04444 C -0.3309 -0.03866 -0.34444 -0.03704 -0.35416 -0.03704 " pathEditMode="relative" ptsTypes="ffffff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925022"/>
            <a:ext cx="3432133" cy="4342395"/>
          </a:xfrm>
          <a:prstGeom prst="rect">
            <a:avLst/>
          </a:prstGeom>
        </p:spPr>
      </p:pic>
      <p:pic>
        <p:nvPicPr>
          <p:cNvPr id="3" name="Рисунок 2">
            <a:hlinkClick r:id="" action="ppaction://noaction">
              <a:snd r:embed="rId3" name="applause.wav"/>
            </a:hlinkClick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951876"/>
            <a:ext cx="2171700" cy="2790825"/>
          </a:xfrm>
          <a:prstGeom prst="rect">
            <a:avLst/>
          </a:prstGeom>
        </p:spPr>
      </p:pic>
      <p:pic>
        <p:nvPicPr>
          <p:cNvPr id="4" name="Рисунок 3">
            <a:hlinkClick r:id="" action="ppaction://noaction">
              <a:snd r:embed="rId5" name="coin.wav"/>
            </a:hlinkClick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970926"/>
            <a:ext cx="2152650" cy="2771775"/>
          </a:xfrm>
          <a:prstGeom prst="rect">
            <a:avLst/>
          </a:prstGeom>
        </p:spPr>
      </p:pic>
      <p:sp>
        <p:nvSpPr>
          <p:cNvPr id="6" name="Стрелка вправо 5">
            <a:hlinkClick r:id="" action="ppaction://hlinkshowjump?jump=nextslide"/>
          </p:cNvPr>
          <p:cNvSpPr/>
          <p:nvPr/>
        </p:nvSpPr>
        <p:spPr>
          <a:xfrm>
            <a:off x="7668344" y="573325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Далі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6299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-4.07407E-6 C 0.01371 -0.02453 0.03749 -0.02546 0.05833 -0.03148 C 0.07951 -0.03773 0.09895 -0.04074 0.12083 -0.04259 C 0.17638 -0.04074 0.22881 -0.03912 0.28333 -0.03518 C 0.30885 -0.03102 0.33402 -0.02708 0.35833 -0.01481 C 0.38506 -0.00115 0.40347 0.01829 0.43333 0.02408 C 0.44062 0.02732 0.44739 0.0294 0.45416 0.03334 C 0.4559 0.03426 0.45781 0.03449 0.45972 0.03519 C 0.46111 0.03565 0.46527 0.03681 0.46388 0.03704 C 0.45694 0.03773 0.44999 0.03704 0.44305 0.03704 " pathEditMode="relative" ptsTypes="fffffffff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818654"/>
            <a:ext cx="3476621" cy="4687932"/>
          </a:xfrm>
          <a:prstGeom prst="rect">
            <a:avLst/>
          </a:prstGeom>
        </p:spPr>
      </p:pic>
      <p:pic>
        <p:nvPicPr>
          <p:cNvPr id="3" name="Рисунок 2">
            <a:hlinkClick r:id="" action="ppaction://noaction">
              <a:snd r:embed="rId3" name="coin.wav"/>
            </a:hlinkClick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938432"/>
            <a:ext cx="2171700" cy="2790825"/>
          </a:xfrm>
          <a:prstGeom prst="rect">
            <a:avLst/>
          </a:prstGeom>
        </p:spPr>
      </p:pic>
      <p:pic>
        <p:nvPicPr>
          <p:cNvPr id="4" name="Рисунок 3">
            <a:hlinkClick r:id="" action="ppaction://noaction">
              <a:snd r:embed="rId5" name="applause.wav"/>
            </a:hlinkClick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970926"/>
            <a:ext cx="2152650" cy="2771775"/>
          </a:xfrm>
          <a:prstGeom prst="rect">
            <a:avLst/>
          </a:prstGeom>
        </p:spPr>
      </p:pic>
      <p:sp>
        <p:nvSpPr>
          <p:cNvPr id="6" name="Стрелка вправо 5"/>
          <p:cNvSpPr/>
          <p:nvPr/>
        </p:nvSpPr>
        <p:spPr>
          <a:xfrm>
            <a:off x="7668344" y="580526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</a:t>
            </a:r>
            <a:r>
              <a:rPr lang="uk-UA" dirty="0" smtClean="0">
                <a:hlinkClick r:id="" action="ppaction://hlinkshowjump?jump=nextslide"/>
              </a:rPr>
              <a:t>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500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59259E-6 C -0.02725 -0.01412 -0.05277 -0.03912 -0.08194 -0.04259 C -0.10642 -0.04537 -0.1335 -0.05301 -0.15833 -0.0537 C -0.19305 -0.05486 -0.22777 -0.05486 -0.2625 -0.05555 C -0.28576 -0.05741 -0.28958 -0.05926 -0.31389 -0.0537 C -0.31788 -0.05278 -0.31892 -0.04653 -0.32222 -0.04444 C -0.3309 -0.03866 -0.34444 -0.03704 -0.35416 -0.03704 " pathEditMode="relative" ptsTypes="ffffff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022258"/>
            <a:ext cx="3440416" cy="4650060"/>
          </a:xfrm>
          <a:prstGeom prst="rect">
            <a:avLst/>
          </a:prstGeom>
        </p:spPr>
      </p:pic>
      <p:pic>
        <p:nvPicPr>
          <p:cNvPr id="3" name="Рисунок 2">
            <a:hlinkClick r:id="" action="ppaction://noaction">
              <a:snd r:embed="rId3" name="applause.wav"/>
            </a:hlinkClick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951876"/>
            <a:ext cx="2171700" cy="2790825"/>
          </a:xfrm>
          <a:prstGeom prst="rect">
            <a:avLst/>
          </a:prstGeom>
        </p:spPr>
      </p:pic>
      <p:pic>
        <p:nvPicPr>
          <p:cNvPr id="4" name="Рисунок 3">
            <a:hlinkClick r:id="" action="ppaction://noaction">
              <a:snd r:embed="rId5" name="coin.wav"/>
            </a:hlinkClick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970926"/>
            <a:ext cx="2152650" cy="2771775"/>
          </a:xfrm>
          <a:prstGeom prst="rect">
            <a:avLst/>
          </a:prstGeom>
        </p:spPr>
      </p:pic>
      <p:sp>
        <p:nvSpPr>
          <p:cNvPr id="6" name="Стрелка вправо 5">
            <a:hlinkClick r:id="" action="ppaction://hlinkshowjump?jump=nextslide"/>
          </p:cNvPr>
          <p:cNvSpPr/>
          <p:nvPr/>
        </p:nvSpPr>
        <p:spPr>
          <a:xfrm>
            <a:off x="7668344" y="573325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Далі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178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-4.07407E-6 C 0.01371 -0.02453 0.03749 -0.02546 0.05833 -0.03148 C 0.07951 -0.03773 0.09895 -0.04074 0.12083 -0.04259 C 0.17638 -0.04074 0.22881 -0.03912 0.28333 -0.03518 C 0.30885 -0.03102 0.33402 -0.02708 0.35833 -0.01481 C 0.38506 -0.00115 0.40347 0.01829 0.43333 0.02408 C 0.44062 0.02732 0.44739 0.0294 0.45416 0.03334 C 0.4559 0.03426 0.45781 0.03449 0.45972 0.03519 C 0.46111 0.03565 0.46527 0.03681 0.46388 0.03704 C 0.45694 0.03773 0.44999 0.03704 0.44305 0.03704 " pathEditMode="relative" ptsTypes="fffffffff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908720"/>
            <a:ext cx="3597746" cy="4769489"/>
          </a:xfrm>
          <a:prstGeom prst="rect">
            <a:avLst/>
          </a:prstGeom>
        </p:spPr>
      </p:pic>
      <p:pic>
        <p:nvPicPr>
          <p:cNvPr id="3" name="Рисунок 2">
            <a:hlinkClick r:id="" action="ppaction://noaction">
              <a:snd r:embed="rId3" name="coin.wav"/>
            </a:hlinkClick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938432"/>
            <a:ext cx="2171700" cy="2790825"/>
          </a:xfrm>
          <a:prstGeom prst="rect">
            <a:avLst/>
          </a:prstGeom>
        </p:spPr>
      </p:pic>
      <p:pic>
        <p:nvPicPr>
          <p:cNvPr id="4" name="Рисунок 3">
            <a:hlinkClick r:id="" action="ppaction://noaction">
              <a:snd r:embed="rId5" name="applause.wav"/>
            </a:hlinkClick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970926"/>
            <a:ext cx="2152650" cy="2771775"/>
          </a:xfrm>
          <a:prstGeom prst="rect">
            <a:avLst/>
          </a:prstGeom>
        </p:spPr>
      </p:pic>
      <p:sp>
        <p:nvSpPr>
          <p:cNvPr id="6" name="Стрелка вправо 5"/>
          <p:cNvSpPr/>
          <p:nvPr/>
        </p:nvSpPr>
        <p:spPr>
          <a:xfrm>
            <a:off x="7668344" y="580526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</a:t>
            </a:r>
            <a:r>
              <a:rPr lang="uk-UA" dirty="0" smtClean="0">
                <a:hlinkClick r:id="" action="ppaction://hlinkshowjump?jump=nextslide"/>
              </a:rPr>
              <a:t>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9118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59259E-6 C -0.02725 -0.01412 -0.05277 -0.03912 -0.08194 -0.04259 C -0.10642 -0.04537 -0.1335 -0.05301 -0.15833 -0.0537 C -0.19305 -0.05486 -0.22777 -0.05486 -0.2625 -0.05555 C -0.28576 -0.05741 -0.28958 -0.05926 -0.31389 -0.0537 C -0.31788 -0.05278 -0.31892 -0.04653 -0.32222 -0.04444 C -0.3309 -0.03866 -0.34444 -0.03704 -0.35416 -0.03704 " pathEditMode="relative" ptsTypes="ffffff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642164"/>
            <a:ext cx="3703287" cy="4833937"/>
          </a:xfrm>
          <a:prstGeom prst="rect">
            <a:avLst/>
          </a:prstGeom>
        </p:spPr>
      </p:pic>
      <p:pic>
        <p:nvPicPr>
          <p:cNvPr id="3" name="Рисунок 2">
            <a:hlinkClick r:id="" action="ppaction://noaction">
              <a:snd r:embed="rId3" name="applause.wav"/>
            </a:hlinkClick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951876"/>
            <a:ext cx="2171700" cy="2790825"/>
          </a:xfrm>
          <a:prstGeom prst="rect">
            <a:avLst/>
          </a:prstGeom>
        </p:spPr>
      </p:pic>
      <p:pic>
        <p:nvPicPr>
          <p:cNvPr id="4" name="Рисунок 3">
            <a:hlinkClick r:id="" action="ppaction://noaction">
              <a:snd r:embed="rId5" name="coin.wav"/>
            </a:hlinkClick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970926"/>
            <a:ext cx="2152650" cy="2771775"/>
          </a:xfrm>
          <a:prstGeom prst="rect">
            <a:avLst/>
          </a:prstGeom>
        </p:spPr>
      </p:pic>
      <p:sp>
        <p:nvSpPr>
          <p:cNvPr id="6" name="Стрелка вправо 5">
            <a:hlinkClick r:id="" action="ppaction://hlinkshowjump?jump=nextslide"/>
          </p:cNvPr>
          <p:cNvSpPr/>
          <p:nvPr/>
        </p:nvSpPr>
        <p:spPr>
          <a:xfrm>
            <a:off x="7668344" y="573325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Далі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611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-4.07407E-6 C 0.01371 -0.02453 0.03749 -0.02546 0.05833 -0.03148 C 0.07951 -0.03773 0.09895 -0.04074 0.12083 -0.04259 C 0.17638 -0.04074 0.22881 -0.03912 0.28333 -0.03518 C 0.30885 -0.03102 0.33402 -0.02708 0.35833 -0.01481 C 0.38506 -0.00115 0.40347 0.01829 0.43333 0.02408 C 0.44062 0.02732 0.44739 0.0294 0.45416 0.03334 C 0.4559 0.03426 0.45781 0.03449 0.45972 0.03519 C 0.46111 0.03565 0.46527 0.03681 0.46388 0.03704 C 0.45694 0.03773 0.44999 0.03704 0.44305 0.03704 " pathEditMode="relative" ptsTypes="fffffffff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980729"/>
            <a:ext cx="3518998" cy="4555846"/>
          </a:xfrm>
          <a:prstGeom prst="rect">
            <a:avLst/>
          </a:prstGeom>
        </p:spPr>
      </p:pic>
      <p:pic>
        <p:nvPicPr>
          <p:cNvPr id="3" name="Рисунок 2">
            <a:hlinkClick r:id="" action="ppaction://noaction">
              <a:snd r:embed="rId3" name="coin.wav"/>
            </a:hlinkClick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938432"/>
            <a:ext cx="2171700" cy="2790825"/>
          </a:xfrm>
          <a:prstGeom prst="rect">
            <a:avLst/>
          </a:prstGeom>
        </p:spPr>
      </p:pic>
      <p:pic>
        <p:nvPicPr>
          <p:cNvPr id="4" name="Рисунок 3">
            <a:hlinkClick r:id="" action="ppaction://noaction">
              <a:snd r:embed="rId5" name="applause.wav"/>
            </a:hlinkClick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970926"/>
            <a:ext cx="2152650" cy="2771775"/>
          </a:xfrm>
          <a:prstGeom prst="rect">
            <a:avLst/>
          </a:prstGeom>
        </p:spPr>
      </p:pic>
      <p:sp>
        <p:nvSpPr>
          <p:cNvPr id="6" name="Стрелка вправо 5"/>
          <p:cNvSpPr/>
          <p:nvPr/>
        </p:nvSpPr>
        <p:spPr>
          <a:xfrm>
            <a:off x="7668344" y="580526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</a:t>
            </a:r>
            <a:r>
              <a:rPr lang="uk-UA" dirty="0" smtClean="0">
                <a:hlinkClick r:id="" action="ppaction://hlinkshowjump?jump=nextslide"/>
              </a:rPr>
              <a:t>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000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59259E-6 C -0.02725 -0.01412 -0.05277 -0.03912 -0.08194 -0.04259 C -0.10642 -0.04537 -0.1335 -0.05301 -0.15833 -0.0537 C -0.19305 -0.05486 -0.22777 -0.05486 -0.2625 -0.05555 C -0.28576 -0.05741 -0.28958 -0.05926 -0.31389 -0.0537 C -0.31788 -0.05278 -0.31892 -0.04653 -0.32222 -0.04444 C -0.3309 -0.03866 -0.34444 -0.03704 -0.35416 -0.03704 " pathEditMode="relative" ptsTypes="ffffff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41</TotalTime>
  <Words>64</Words>
  <Application>Microsoft Office PowerPoint</Application>
  <PresentationFormat>Экран (4:3)</PresentationFormat>
  <Paragraphs>20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хХх</dc:creator>
  <cp:lastModifiedBy>хХх</cp:lastModifiedBy>
  <cp:revision>5</cp:revision>
  <dcterms:created xsi:type="dcterms:W3CDTF">2023-02-20T09:06:08Z</dcterms:created>
  <dcterms:modified xsi:type="dcterms:W3CDTF">2023-02-20T09:47:26Z</dcterms:modified>
</cp:coreProperties>
</file>