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E6C9D-A1C8-4ADB-9FE4-48883EE1FC0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FA5A51-AEEE-42E7-B4F5-27EA179F0E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audio" Target="../media/audio2.wav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2.wdp"/><Relationship Id="rId3" Type="http://schemas.microsoft.com/office/2007/relationships/hdphoto" Target="../media/hdphoto8.wdp"/><Relationship Id="rId7" Type="http://schemas.openxmlformats.org/officeDocument/2006/relationships/audio" Target="../media/audio1.wav"/><Relationship Id="rId12" Type="http://schemas.openxmlformats.org/officeDocument/2006/relationships/image" Target="../media/image15.png"/><Relationship Id="rId17" Type="http://schemas.microsoft.com/office/2007/relationships/hdphoto" Target="../media/hdphoto14.wdp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12.png"/><Relationship Id="rId15" Type="http://schemas.microsoft.com/office/2007/relationships/hdphoto" Target="../media/hdphoto13.wdp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microsoft.com/office/2007/relationships/hdphoto" Target="../media/hdphoto10.wdp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7.wdp"/><Relationship Id="rId3" Type="http://schemas.microsoft.com/office/2007/relationships/hdphoto" Target="../media/hdphoto15.wdp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microsoft.com/office/2007/relationships/hdphoto" Target="../media/hdphoto5.wdp"/><Relationship Id="rId2" Type="http://schemas.openxmlformats.org/officeDocument/2006/relationships/image" Target="../media/image1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microsoft.com/office/2007/relationships/hdphoto" Target="../media/hdphoto7.wdp"/><Relationship Id="rId5" Type="http://schemas.openxmlformats.org/officeDocument/2006/relationships/image" Target="../media/image19.png"/><Relationship Id="rId15" Type="http://schemas.microsoft.com/office/2007/relationships/hdphoto" Target="../media/hdphoto18.wdp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14.wdp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0.wdp"/><Relationship Id="rId3" Type="http://schemas.microsoft.com/office/2007/relationships/hdphoto" Target="../media/hdphoto19.wdp"/><Relationship Id="rId7" Type="http://schemas.openxmlformats.org/officeDocument/2006/relationships/audio" Target="../media/audio2.wav"/><Relationship Id="rId12" Type="http://schemas.openxmlformats.org/officeDocument/2006/relationships/image" Target="../media/image27.png"/><Relationship Id="rId17" Type="http://schemas.microsoft.com/office/2007/relationships/hdphoto" Target="../media/hdphoto22.wdp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10.wdp"/><Relationship Id="rId5" Type="http://schemas.openxmlformats.org/officeDocument/2006/relationships/image" Target="../media/image24.png"/><Relationship Id="rId15" Type="http://schemas.microsoft.com/office/2007/relationships/hdphoto" Target="../media/hdphoto21.wdp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1.wdp"/><Relationship Id="rId3" Type="http://schemas.microsoft.com/office/2007/relationships/hdphoto" Target="../media/hdphoto23.wdp"/><Relationship Id="rId7" Type="http://schemas.openxmlformats.org/officeDocument/2006/relationships/audio" Target="../media/audio1.wav"/><Relationship Id="rId12" Type="http://schemas.openxmlformats.org/officeDocument/2006/relationships/image" Target="../media/image34.png"/><Relationship Id="rId17" Type="http://schemas.microsoft.com/office/2007/relationships/hdphoto" Target="../media/hdphoto26.wdp"/><Relationship Id="rId2" Type="http://schemas.openxmlformats.org/officeDocument/2006/relationships/image" Target="../media/image3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11" Type="http://schemas.microsoft.com/office/2007/relationships/hdphoto" Target="../media/hdphoto25.wdp"/><Relationship Id="rId5" Type="http://schemas.openxmlformats.org/officeDocument/2006/relationships/image" Target="../media/image31.png"/><Relationship Id="rId1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microsoft.com/office/2007/relationships/hdphoto" Target="../media/hdphoto17.wdp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18" Type="http://schemas.openxmlformats.org/officeDocument/2006/relationships/image" Target="../media/image42.png"/><Relationship Id="rId3" Type="http://schemas.microsoft.com/office/2007/relationships/hdphoto" Target="../media/hdphoto27.wdp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17" Type="http://schemas.microsoft.com/office/2007/relationships/hdphoto" Target="../media/hdphoto17.wdp"/><Relationship Id="rId2" Type="http://schemas.openxmlformats.org/officeDocument/2006/relationships/image" Target="../media/image3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audio" Target="../media/audio2.wav"/><Relationship Id="rId5" Type="http://schemas.openxmlformats.org/officeDocument/2006/relationships/image" Target="../media/image19.png"/><Relationship Id="rId15" Type="http://schemas.microsoft.com/office/2007/relationships/hdphoto" Target="../media/hdphoto14.wdp"/><Relationship Id="rId10" Type="http://schemas.microsoft.com/office/2007/relationships/hdphoto" Target="../media/hdphoto24.wdp"/><Relationship Id="rId19" Type="http://schemas.microsoft.com/office/2007/relationships/hdphoto" Target="../media/hdphoto11.wdp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534794"/>
            <a:ext cx="480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«Кому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щотреба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89441" l="830" r="100000">
                        <a14:foregroundMark x1="5187" y1="20497" x2="14315" y2="20497"/>
                        <a14:foregroundMark x1="14730" y1="19255" x2="15145" y2="19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62108" cy="2854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50788"/>
            <a:ext cx="5472608" cy="263407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965159" y="5896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308" l="0" r="69783">
                        <a14:backgroundMark x1="60435" y1="21319" x2="63696" y2="35165"/>
                        <a14:backgroundMark x1="66087" y1="39560" x2="61522" y2="49231"/>
                        <a14:backgroundMark x1="63043" y1="51429" x2="60870" y2="54725"/>
                        <a14:backgroundMark x1="66087" y1="60440" x2="65870" y2="62418"/>
                        <a14:backgroundMark x1="67609" y1="19780" x2="60217" y2="19121"/>
                        <a14:backgroundMark x1="63696" y1="60659" x2="63696" y2="60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7844"/>
            <a:ext cx="3744416" cy="4333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27689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Що</a:t>
            </a:r>
            <a:r>
              <a:rPr lang="ru-RU" dirty="0" smtClean="0"/>
              <a:t> треба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вчителю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Рисунок 4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1799" y1="31600" x2="31799" y2="35600"/>
                        <a14:foregroundMark x1="41423" y1="34800" x2="43096" y2="39600"/>
                        <a14:foregroundMark x1="53556" y1="30400" x2="53138" y2="34800"/>
                        <a14:foregroundMark x1="72385" y1="30400" x2="73640" y2="36000"/>
                        <a14:foregroundMark x1="30962" y1="50800" x2="30544" y2="52800"/>
                        <a14:foregroundMark x1="38912" y1="51600" x2="43933" y2="51600"/>
                        <a14:foregroundMark x1="50628" y1="46400" x2="49791" y2="51600"/>
                        <a14:foregroundMark x1="69456" y1="48400" x2="69456" y2="50800"/>
                        <a14:foregroundMark x1="30962" y1="64400" x2="31799" y2="68800"/>
                        <a14:foregroundMark x1="41423" y1="66800" x2="41423" y2="68800"/>
                        <a14:foregroundMark x1="50628" y1="62800" x2="53975" y2="62800"/>
                        <a14:foregroundMark x1="53138" y1="65600" x2="53975" y2="71600"/>
                        <a14:foregroundMark x1="70711" y1="62400" x2="71967" y2="7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276475" cy="238125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92696"/>
            <a:ext cx="1831510" cy="2355951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76" b="96540" l="0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1" y="3645024"/>
            <a:ext cx="1866900" cy="2752725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417" r="100000">
                        <a14:foregroundMark x1="45740" y1="16058" x2="42601" y2="30657"/>
                        <a14:foregroundMark x1="32735" y1="24818" x2="63229" y2="31387"/>
                        <a14:foregroundMark x1="36323" y1="32482" x2="63229" y2="33212"/>
                        <a14:foregroundMark x1="48879" y1="23723" x2="61435" y2="27007"/>
                        <a14:foregroundMark x1="54709" y1="21168" x2="62332" y2="29562"/>
                        <a14:foregroundMark x1="40359" y1="46715" x2="41256" y2="67883"/>
                        <a14:foregroundMark x1="51570" y1="51825" x2="48879" y2="69708"/>
                        <a14:foregroundMark x1="42152" y1="49270" x2="66368" y2="55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9" y="3212976"/>
            <a:ext cx="1764035" cy="216746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83" b="89941" l="34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42" y="5248275"/>
            <a:ext cx="2771775" cy="160972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755204" y="62284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7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0.01145 0.00185 0.0276 0.00601 0.03784 0.01412 C 0.046 0.02037 0.04948 0.02453 0.05902 0.02615 C 0.11562 0.03541 0.17309 0.03078 0.2302 0.03217 C 0.28715 0.04166 0.34027 0.07037 0.39687 0.08472 C 0.45868 0.10046 0.52083 0.1125 0.58177 0.13333 C 0.59184 0.14213 0.59062 0.14305 0.59843 0.15347 C 0.58264 0.15787 0.56944 0.14328 0.55295 0.14328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59259E-6 C -0.00244 -0.01574 -0.00331 -0.01343 -0.01511 -0.01621 C -0.02119 -0.02014 -0.03473 -0.02708 -0.03942 -0.03449 C -0.04723 -0.04676 -0.05834 -0.07384 -0.06962 -0.08079 C -0.08959 -0.09306 -0.10956 -0.1007 -0.13039 -0.10926 C -0.13907 -0.11296 -0.14219 -0.11736 -0.15157 -0.11921 C -0.15886 -0.1294 -0.17049 -0.12917 -0.18039 -0.13148 C -0.20296 -0.13681 -0.2257 -0.14097 -0.24844 -0.14352 C -0.26164 -0.15208 -0.29046 -0.15116 -0.30765 -0.15556 C -0.31112 -0.15833 -0.31442 -0.16158 -0.31824 -0.16366 C -0.32414 -0.1669 -0.33629 -0.17176 -0.33629 -0.17176 C -0.34219 -0.17755 -0.34584 -0.18148 -0.35296 -0.18403 C -0.38386 -0.18102 -0.38299 -0.18009 -0.42119 -0.18195 C -0.42674 -0.18403 -0.43212 -0.18658 -0.43785 -0.18796 C -0.44098 -0.18866 -0.44393 -0.18912 -0.44706 -0.19005 C -0.45174 -0.19144 -0.4507 -0.19074 -0.45296 -0.19398 " pathEditMode="relative" ptsTypes="fffffffffffffff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57262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Що</a:t>
            </a:r>
            <a:r>
              <a:rPr lang="ru-RU" dirty="0" smtClean="0"/>
              <a:t> треба для </a:t>
            </a:r>
            <a:r>
              <a:rPr lang="ru-RU" dirty="0" err="1" smtClean="0"/>
              <a:t>роботи</a:t>
            </a:r>
            <a:r>
              <a:rPr lang="ru-RU" dirty="0" smtClean="0"/>
              <a:t> л</a:t>
            </a:r>
            <a:r>
              <a:rPr lang="uk-UA" dirty="0" err="1" smtClean="0"/>
              <a:t>ікарю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4" b="94139" l="6143" r="97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46" y="611396"/>
            <a:ext cx="2563003" cy="3545383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930" l="46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1396"/>
            <a:ext cx="2048161" cy="2172003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2000" y1="60246" x2="27200" y2="82377"/>
                        <a14:foregroundMark x1="28400" y1="58197" x2="36400" y2="73361"/>
                        <a14:foregroundMark x1="80800" y1="56967" x2="80800" y2="69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8" y="459299"/>
            <a:ext cx="2381250" cy="2324100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7" b="89017" l="2527" r="97112">
                        <a14:foregroundMark x1="71480" y1="31214" x2="84477" y2="23699"/>
                        <a14:foregroundMark x1="11913" y1="61272" x2="12996" y2="77457"/>
                        <a14:foregroundMark x1="7220" y1="53757" x2="7220" y2="53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07" y="4797152"/>
            <a:ext cx="2638425" cy="164782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10" b="84932" l="0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" y="2924944"/>
            <a:ext cx="2993687" cy="2229991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937" l="2917" r="90000">
                        <a14:foregroundMark x1="29167" y1="18868" x2="17500" y2="25157"/>
                        <a14:foregroundMark x1="60417" y1="14151" x2="21667" y2="18553"/>
                        <a14:foregroundMark x1="48750" y1="14465" x2="35000" y2="12893"/>
                        <a14:foregroundMark x1="48750" y1="14151" x2="57500" y2="13522"/>
                        <a14:foregroundMark x1="27500" y1="44969" x2="40833" y2="56918"/>
                        <a14:foregroundMark x1="13750" y1="56918" x2="28333" y2="64780"/>
                        <a14:foregroundMark x1="85833" y1="37736" x2="85833" y2="53145"/>
                        <a14:foregroundMark x1="18750" y1="65723" x2="42917" y2="75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46" y="4509120"/>
            <a:ext cx="1902034" cy="2518596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7" b="89177" l="2066" r="97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82" y="2576094"/>
            <a:ext cx="2305050" cy="220027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665403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8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03704E-6 C -0.00573 0.00718 -0.01215 0.01158 -0.01979 0.01413 C -0.02604 0.01968 -0.0309 0.02501 -0.03785 0.02825 C -0.05434 0.04399 -0.07031 0.05903 -0.08785 0.07269 C -0.10226 0.0838 -0.09635 0.07686 -0.10764 0.08681 C -0.12934 0.10579 -0.15035 0.12107 -0.17569 0.13126 C -0.18663 0.14167 -0.19878 0.15001 -0.20903 0.16158 C -0.21927 0.17315 -0.22639 0.18334 -0.23941 0.18982 C -0.25608 0.19815 -0.27465 0.20255 -0.29236 0.20602 C -0.29861 0.21019 -0.30434 0.21598 -0.31059 0.22014 C -0.31424 0.22269 -0.32691 0.22385 -0.32882 0.22408 C -0.3309 0.22477 -0.3349 0.22616 -0.3349 0.22616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77778E-6 C -0.00608 -0.02547 -0.02118 -0.03866 -0.03472 -0.05857 C -0.04011 -0.06644 -0.04462 -0.07524 -0.05 -0.08288 C -0.05469 -0.08936 -0.06042 -0.09445 -0.06511 -0.10116 C -0.07986 -0.122 -0.09445 -0.14538 -0.10608 -0.16968 C -0.11719 -0.19283 -0.11476 -0.19445 -0.12865 -0.21413 C -0.14775 -0.24121 -0.17153 -0.2507 -0.19531 -0.26667 C -0.20434 -0.27269 -0.2125 -0.27871 -0.22275 -0.28079 C -0.22917 -0.28982 -0.22448 -0.2838 -0.23785 -0.297 C -0.25122 -0.31019 -0.2283 -0.29028 -0.24393 -0.30718 C -0.2559 -0.32015 -0.27413 -0.32431 -0.28785 -0.33334 C -0.29375 -0.34538 -0.30191 -0.35302 -0.31198 -0.35765 C -0.31511 -0.35903 -0.32118 -0.36158 -0.32118 -0.36158 C -0.3309 -0.37015 -0.32761 -0.36621 -0.33177 -0.37177 " pathEditMode="relative" ptsTypes="fffffffffffff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886 -0.01829 0.0217 -0.01574 0.03941 -0.02222 C 0.08403 -0.03889 0.12952 -0.04305 0.1757 -0.04653 C 0.229 -0.05694 0.28386 -0.04907 0.33785 -0.05255 C 0.35313 -0.05949 0.34375 -0.05671 0.36667 -0.05671 " pathEditMode="relative" ptsTypes="ffff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9753"/>
            <a:ext cx="306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Що треба для роботи поліції?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8167" l="9557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9" y="620688"/>
            <a:ext cx="2979216" cy="4166736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96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196"/>
            <a:ext cx="2190750" cy="2371725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89177" l="0" r="96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43921"/>
            <a:ext cx="2305050" cy="220027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5" b="89941" l="34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4704"/>
            <a:ext cx="2771775" cy="1609725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7241" l="1058" r="97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58" y="2381946"/>
            <a:ext cx="1800225" cy="276225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62" b="89362" l="0" r="99257">
                        <a14:foregroundMark x1="20818" y1="69362" x2="22677" y2="74043"/>
                        <a14:foregroundMark x1="71375" y1="74043" x2="77695" y2="79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42" y="4475977"/>
            <a:ext cx="2562225" cy="223837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232" l="0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86" y="4365104"/>
            <a:ext cx="1669169" cy="246117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7956376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3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C 0.01459 -0.01157 0.02275 -0.02939 0.03941 -0.03842 C 0.10677 -0.07523 0.18664 -0.07291 0.25764 -0.07476 C 0.30973 -0.07893 0.36146 -0.0787 0.41372 -0.0787 " pathEditMode="relative" ptsTypes="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-0.00139 0.00903 -0.00243 0.01458 -0.00607 0.02222 C -0.01128 0.0493 -0.02743 0.04977 -0.03646 0.0706 C -0.03889 0.07639 -0.04027 0.08287 -0.04253 0.08889 C -0.04843 0.1037 -0.05538 0.11736 -0.06215 0.13125 C -0.06475 0.14514 -0.07118 0.15602 -0.0743 0.16968 C -0.07708 0.18194 -0.07812 0.19514 -0.08333 0.20602 C -0.08698 0.21389 -0.09982 0.2169 -0.10607 0.22014 C -0.1125 0.2287 -0.1217 0.23009 -0.13038 0.23218 C -0.1335 0.23495 -0.13975 0.23958 -0.14253 0.24444 C -0.15451 0.26574 -0.1559 0.28426 -0.17587 0.29884 C -0.19288 0.31134 -0.17743 0.29768 -0.19253 0.31505 C -0.19739 0.3206 -0.20764 0.33125 -0.20764 0.33125 C -0.21076 0.3419 -0.21458 0.34653 -0.21979 0.35555 C -0.2217 0.36389 -0.21996 0.36296 -0.22882 0.36366 C -0.24201 0.36481 -0.25503 0.36481 -0.26823 0.36551 C -0.29531 0.37083 -0.26093 0.36458 -0.31666 0.36968 C -0.32326 0.37037 -0.33003 0.37569 -0.33646 0.37569 " pathEditMode="relative" ptsTypes="fffffffffffffffff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C -0.00191 -0.00069 -0.00417 -0.00046 -0.0059 -0.00208 C -0.00938 -0.00532 -0.01511 -0.01412 -0.01511 -0.01412 C -0.02257 -0.03657 -0.03056 -0.05833 -0.03785 -0.08078 C -0.03906 -0.08472 -0.04219 -0.08727 -0.04393 -0.09097 C -0.04913 -0.10231 -0.05399 -0.11365 -0.05903 -0.12523 C -0.07952 -0.17222 -0.10608 -0.21227 -0.14531 -0.23032 C -0.15538 -0.23495 -0.16667 -0.23171 -0.17726 -0.2324 C -0.18542 -0.23356 -0.19688 -0.23194 -0.19688 -0.24653 " pathEditMode="relative" ptsTypes="ffffffff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04573"/>
            <a:ext cx="354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Що треба для роботи пожежнику?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6875" l="0" r="81760">
                        <a14:backgroundMark x1="56652" y1="56641" x2="63948" y2="8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0688"/>
            <a:ext cx="3371452" cy="3704256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5" b="98175" l="9417" r="89238">
                        <a14:foregroundMark x1="47982" y1="7664" x2="51121" y2="33942"/>
                        <a14:foregroundMark x1="31390" y1="25547" x2="62780" y2="31387"/>
                        <a14:foregroundMark x1="61435" y1="21168" x2="34529" y2="31387"/>
                        <a14:foregroundMark x1="58744" y1="23358" x2="64574" y2="31387"/>
                        <a14:foregroundMark x1="61435" y1="21168" x2="65471" y2="31022"/>
                        <a14:foregroundMark x1="50224" y1="46715" x2="45291" y2="66423"/>
                        <a14:foregroundMark x1="32287" y1="46715" x2="72646" y2="59489"/>
                        <a14:foregroundMark x1="39910" y1="53650" x2="36771" y2="62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2124075" cy="260985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21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34988"/>
            <a:ext cx="2276475" cy="2381250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8800" y1="57377" x2="24800" y2="84836"/>
                        <a14:foregroundMark x1="14400" y1="59836" x2="50000" y2="73361"/>
                        <a14:foregroundMark x1="81200" y1="54508" x2="78800" y2="72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2381250" cy="2324100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0" b="89744" l="1361" r="89796">
                        <a14:foregroundMark x1="32993" y1="66300" x2="41497" y2="66300"/>
                        <a14:foregroundMark x1="80272" y1="56044" x2="76531" y2="5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2" y="3428999"/>
            <a:ext cx="2800350" cy="2600325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coin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4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02" y="4228828"/>
            <a:ext cx="2438400" cy="238125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96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02" y="4700417"/>
            <a:ext cx="2362200" cy="209550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668344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4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C 0.04444 -0.01945 0.09583 -0.00232 0.14236 0.00208 C 0.1651 0.00416 0.21059 0.0081 0.21059 0.0081 C 0.23906 0.01388 0.26684 0.02384 0.29549 0.02824 C 0.29896 0.02963 0.30243 0.03125 0.30608 0.0324 C 0.31163 0.03402 0.31736 0.03449 0.32274 0.03634 C 0.32917 0.03865 0.33351 0.04652 0.33941 0.05046 C 0.35191 0.05879 0.35885 0.06134 0.37413 0.06666 C 0.38524 0.0706 0.38733 0.07106 0.39844 0.07476 C 0.40347 0.07638 0.41354 0.07893 0.41354 0.07893 C 0.42274 0.08703 0.41267 0.07916 0.42569 0.08495 C 0.4316 0.0875 0.43785 0.09305 0.44392 0.0949 C 0.45191 0.09722 0.46944 0.09976 0.47882 0.10115 C 0.48611 0.10416 0.49375 0.10509 0.50139 0.10509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03704E-6 C -0.01353 -0.00416 -0.01805 -0.02615 -0.0302 -0.03425 C -0.03489 -0.03749 -0.04044 -0.03819 -0.04548 -0.04027 C -0.06458 -0.0486 -0.08402 -0.05578 -0.10294 -0.06458 C -0.12951 -0.07685 -0.1559 -0.09235 -0.18176 -0.10694 C -0.20381 -0.11944 -0.22187 -0.13448 -0.24097 -0.15347 C -0.24739 -0.15972 -0.24635 -0.16573 -0.25607 -0.16967 C -0.27569 -0.17777 -0.29617 -0.17962 -0.31666 -0.17962 " pathEditMode="relative" ptsTypes="fffffff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504 -0.02592 0.01025 -0.05509 0.01962 -0.0787 C 0.0224 -0.08564 0.02657 -0.09166 0.02882 -0.09884 C 0.03924 -0.13194 0.05348 -0.18588 0.06372 -0.22407 C 0.06858 -0.24236 0.07639 -0.25902 0.0849 -0.27477 C 0.09705 -0.29699 0.1066 -0.32199 0.12118 -0.34143 C 0.13507 -0.35995 0.14948 -0.37777 0.16372 -0.39583 C 0.16424 -0.40185 0.16355 -0.40833 0.16511 -0.41412 C 0.16563 -0.41643 0.16962 -0.41805 0.16962 -0.41805 " pathEditMode="relative" ptsTypes="ffffffff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7736" y="107340"/>
            <a:ext cx="343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Що треба для роботи перукарю?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" b="94118" l="0" r="96000">
                        <a14:foregroundMark x1="48444" y1="74081" x2="40222" y2="88787"/>
                        <a14:foregroundMark x1="50444" y1="77206" x2="61556" y2="76838"/>
                        <a14:foregroundMark x1="11333" y1="46507" x2="13556" y2="53309"/>
                        <a14:foregroundMark x1="3333" y1="51471" x2="8444" y2="56434"/>
                        <a14:foregroundMark x1="33111" y1="89522" x2="41556" y2="89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86" y="476672"/>
            <a:ext cx="2977041" cy="3598912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89627" l="9898" r="982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1" y="489248"/>
            <a:ext cx="2790825" cy="229552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2006"/>
            <a:ext cx="1800225" cy="2762250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23" l="9821" r="8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6" y="2784773"/>
            <a:ext cx="2133600" cy="240982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0547" y1="80800" x2="20703" y2="87600"/>
                        <a14:foregroundMark x1="88281" y1="60000" x2="85547" y2="6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56" y="4464174"/>
            <a:ext cx="2438400" cy="238125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67" b="89941" l="3436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69" y="3428999"/>
            <a:ext cx="2771775" cy="160972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50" b="89431" l="0" r="98047">
                        <a14:foregroundMark x1="43359" y1="20325" x2="50781" y2="59350"/>
                        <a14:foregroundMark x1="78906" y1="27236" x2="81641" y2="65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23" y="4577705"/>
            <a:ext cx="2241757" cy="2154188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7776368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3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C -0.0691 0.02245 -0.13229 0.06366 -0.19687 0.10324 C -0.21493 0.11435 -0.23472 0.11921 -0.25295 0.1294 C -0.26805 0.13796 -0.28316 0.14745 -0.29687 0.15972 C -0.31163 0.17315 -0.32517 0.18935 -0.33785 0.20625 C -0.34028 0.20949 -0.34531 0.2162 -0.34531 0.2162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55556E-6 C 0.00261 -0.01018 -0.00051 -0.00346 0.00765 -0.00809 C 0.00938 -0.00902 0.0106 -0.01087 0.01216 -0.01203 C 0.01407 -0.01365 0.01615 -0.01504 0.01824 -0.0162 C 0.01963 -0.01689 0.03855 -0.02476 0.04393 -0.02823 C 0.05053 -0.03263 0.05383 -0.03958 0.0606 -0.04235 C 0.06372 -0.05485 0.06928 -0.053 0.07883 -0.05647 C 0.08386 -0.05833 0.0889 -0.06041 0.09393 -0.06272 C 0.0981 -0.06458 0.10192 -0.06712 0.10608 -0.06874 C 0.12778 -0.07708 0.16372 -0.07407 0.18039 -0.07476 C 0.19671 -0.07939 0.21199 -0.08124 0.22883 -0.08286 C 0.2356 -0.08518 0.23334 -0.08309 0.23647 -0.0868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07407E-6 C 0.00104 -0.00694 0.00433 -0.01319 0.00451 -0.02014 C 0.00555 -0.05833 0.00295 -0.0588 -0.00157 -0.0868 C -0.0073 -0.12292 -0.01077 -0.16227 -0.0257 -0.19398 C -0.02865 -0.21643 -0.03195 -0.24398 -0.04237 -0.2625 C -0.04584 -0.27616 -0.04133 -0.25949 -0.04844 -0.2787 C -0.05313 -0.2912 -0.05469 -0.30555 -0.0606 -0.31713 C -0.06372 -0.32338 -0.06771 -0.32917 -0.07119 -0.33518 C -0.08074 -0.35139 -0.08299 -0.34143 -0.09098 -0.34745 C -0.09567 -0.35092 -0.10001 -0.35555 -0.10452 -0.35949 C -0.10608 -0.36088 -0.10903 -0.36366 -0.10903 -0.36366 C -0.11355 -0.38102 -0.11216 -0.39514 -0.1257 -0.40393 C -0.13455 -0.41574 -0.13751 -0.42847 -0.15001 -0.43426 C -0.15591 -0.44259 -0.15782 -0.4419 -0.16511 -0.4463 C -0.17431 -0.45185 -0.17865 -0.45532 -0.18785 -0.45856 C -0.19115 -0.46273 -0.19497 -0.46505 -0.19688 -0.4706 " pathEditMode="relative" ptsTypes="fffffffffffffff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73977"/>
            <a:ext cx="372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Що треба для роботи будівельнику?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6" b="89882" l="10000" r="90000">
                        <a14:foregroundMark x1="16279" y1="59022" x2="44419" y2="52108"/>
                        <a14:foregroundMark x1="61163" y1="54132" x2="76279" y2="70995"/>
                        <a14:foregroundMark x1="72093" y1="74199" x2="70698" y2="81113"/>
                        <a14:foregroundMark x1="77209" y1="75211" x2="77209" y2="83811"/>
                        <a14:foregroundMark x1="45814" y1="54806" x2="51628" y2="54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692696"/>
            <a:ext cx="2911971" cy="4015811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96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190750" cy="237172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02" y="2700600"/>
            <a:ext cx="1832769" cy="2357571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9" b="89627" l="9898" r="95563">
                        <a14:foregroundMark x1="68601" y1="34025" x2="89761" y2="56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7745"/>
            <a:ext cx="3150865" cy="2591667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11" name="coin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30" b="95848" l="0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9" y="258643"/>
            <a:ext cx="1866900" cy="2752725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11" name="coin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7" b="96970" l="0" r="99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77" y="4529137"/>
            <a:ext cx="2305050" cy="2200275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11" name="coin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8276" l="0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2" y="4176817"/>
            <a:ext cx="1683566" cy="2583249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11" name="coin.wav"/>
            </a:hlinkClick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27" b="89017" l="0" r="100000">
                        <a14:foregroundMark x1="70758" y1="32370" x2="93141" y2="21965"/>
                        <a14:foregroundMark x1="6137" y1="56069" x2="17329" y2="80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718469"/>
            <a:ext cx="2638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0382 -0.01713 0.02709 -0.01759 0.03785 -0.02037 C 0.04341 -0.02176 0.04896 -0.02292 0.05452 -0.0243 C 0.0941 -0.0456 0.14063 -0.05116 0.18177 -0.06273 C 0.20295 -0.06875 0.22379 -0.07893 0.24531 -0.08287 C 0.29045 -0.09097 0.33629 -0.10116 0.38177 -0.10509 C 0.39636 -0.1044 0.41111 -0.10579 0.4257 -0.10324 C 0.42761 -0.10301 0.42795 -0.0993 0.42865 -0.09699 C 0.43195 -0.08657 0.43143 -0.07523 0.43785 -0.0666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-0.00225 -0.00996 -0.01076 -0.03056 -0.01666 -0.03635 C -0.02968 -0.04885 -0.04479 -0.05394 -0.05746 -0.06667 C -0.06527 -0.07454 -0.07447 -0.08056 -0.0802 -0.09098 C -0.08489 -0.09954 -0.08941 -0.11019 -0.09687 -0.11528 C -0.13906 -0.14329 -0.12725 -0.13449 -0.15902 -0.14561 C -0.17604 -0.15162 -0.18993 -0.16088 -0.20746 -0.16366 C -0.23316 -0.17246 -0.27378 -0.16922 -0.29531 -0.16968 C -0.33732 -0.17061 -0.37916 -0.17107 -0.42118 -0.17176 C -0.42673 -0.17315 -0.43229 -0.17431 -0.43784 -0.1757 C -0.44201 -0.17662 -0.44392 -0.1838 -0.44687 -0.18797 C -0.45034 -0.19283 -0.45503 -0.19607 -0.45902 -0.2 C -0.46024 -0.20116 -0.46076 -0.20324 -0.46197 -0.20417 C -0.47031 -0.21065 -0.46423 -0.20255 -0.46805 -0.20811 " pathEditMode="relative" ptsTypes="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0.0099 -0.00972 0.0132 -0.02222 0.02136 -0.03241 C 0.02934 -0.04236 0.03906 -0.04954 0.04861 -0.05648 C 0.06927 -0.07153 0.06597 -0.06343 0.08941 -0.07477 C 0.10504 -0.08218 0.11962 -0.09444 0.1349 -0.10301 C 0.1474 -0.11019 0.16024 -0.1162 0.17274 -0.12315 C 0.18611 -0.13056 0.20538 -0.13796 0.21667 -0.14954 C 0.22743 -0.16065 0.22899 -0.16482 0.24097 -0.16968 C 0.25695 -0.17639 0.27448 -0.1794 0.29097 -0.1838 C 0.30851 -0.19375 0.32726 -0.19537 0.34549 -0.20208 C 0.36302 -0.20857 0.37708 -0.21366 0.39549 -0.2162 C 0.40156 -0.21898 0.40729 -0.22014 0.41372 -0.22014 " pathEditMode="relative" ptsTypes="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49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хХх</cp:lastModifiedBy>
  <cp:revision>10</cp:revision>
  <dcterms:created xsi:type="dcterms:W3CDTF">2023-02-06T08:31:39Z</dcterms:created>
  <dcterms:modified xsi:type="dcterms:W3CDTF">2023-02-06T10:33:35Z</dcterms:modified>
</cp:coreProperties>
</file>