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E3CB58-FEFC-432E-9160-D1209D358A88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878086-49DC-411A-86C2-1FC278BCBEE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5.wdp"/><Relationship Id="rId3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13.wdp"/><Relationship Id="rId3" Type="http://schemas.microsoft.com/office/2007/relationships/hdphoto" Target="../media/hdphoto10.wdp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microsoft.com/office/2007/relationships/hdphoto" Target="../media/hdphoto12.wdp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microsoft.com/office/2007/relationships/hdphoto" Target="../media/hdphoto16.wdp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5.wdp"/><Relationship Id="rId3" Type="http://schemas.microsoft.com/office/2007/relationships/hdphoto" Target="../media/hdphoto17.wdp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трелка вправо 13"/>
          <p:cNvSpPr/>
          <p:nvPr/>
        </p:nvSpPr>
        <p:spPr>
          <a:xfrm rot="10800000">
            <a:off x="5746963" y="62186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72" y="114744"/>
            <a:ext cx="6741368" cy="6741368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0" r="89362">
                        <a14:backgroundMark x1="51064" y1="60000" x2="51064" y2="60000"/>
                        <a14:backgroundMark x1="48085" y1="64118" x2="48085" y2="64118"/>
                        <a14:backgroundMark x1="36596" y1="69412" x2="36596" y2="69412"/>
                        <a14:backgroundMark x1="28511" y1="76471" x2="28511" y2="76471"/>
                        <a14:backgroundMark x1="17021" y1="82353" x2="17021" y2="82353"/>
                        <a14:backgroundMark x1="47660" y1="42353" x2="47660" y2="42353"/>
                        <a14:backgroundMark x1="42128" y1="45882" x2="42128" y2="4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0500"/>
            <a:ext cx="2984500" cy="2159000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8973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12976"/>
            <a:ext cx="2857500" cy="3248025"/>
          </a:xfrm>
          <a:prstGeom prst="rect">
            <a:avLst/>
          </a:prstGeom>
        </p:spPr>
      </p:pic>
      <p:pic>
        <p:nvPicPr>
          <p:cNvPr id="7" name="Рисунок 6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4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8" y="116632"/>
            <a:ext cx="3173708" cy="3176152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653" r="98842">
                        <a14:foregroundMark x1="30116" y1="28866" x2="30116" y2="28866"/>
                        <a14:foregroundMark x1="28958" y1="27320" x2="23938" y2="35567"/>
                        <a14:foregroundMark x1="49807" y1="73196" x2="43243" y2="73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09120"/>
            <a:ext cx="2466975" cy="1847850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8001000" y="623512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</a:t>
            </a:r>
            <a:r>
              <a:rPr lang="uk-UA" dirty="0" smtClean="0"/>
              <a:t>і</a:t>
            </a:r>
            <a:endParaRPr lang="ru-RU" dirty="0"/>
          </a:p>
        </p:txBody>
      </p:sp>
      <p:sp>
        <p:nvSpPr>
          <p:cNvPr id="12" name="TextBox 11">
            <a:hlinkClick r:id="" action="ppaction://hlinkshowjump?jump=previousslide"/>
          </p:cNvPr>
          <p:cNvSpPr txBox="1"/>
          <p:nvPr/>
        </p:nvSpPr>
        <p:spPr>
          <a:xfrm>
            <a:off x="5936372" y="627633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назад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0636" y="64774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33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85185E-6 C -0.00868 0.0081 -0.00659 0.01852 -0.01528 0.03032 C -0.025 0.04352 -0.0335 0.05717 -0.04548 0.06666 C -0.05503 0.08472 -0.06614 0.11458 -0.07882 0.1294 C -0.08854 0.14074 -0.10364 0.14884 -0.11528 0.1537 C -0.1618 0.17315 -0.20468 0.18518 -0.25312 0.18796 C -0.26979 0.19676 -0.26302 0.19375 -0.27274 0.19815 C -0.2842 0.21921 -0.29479 0.22639 -0.31371 0.2324 C -0.31614 0.23217 -0.34705 0.2375 -0.34705 0.21828 " pathEditMode="relative" ptsTypes="ffffffff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8.88889E-6 C 0.00886 -0.0118 0.01476 -0.02777 0.02431 -0.03842 C 0.0507 -0.06782 0.04844 -0.05972 0.0757 -0.07476 C 0.09236 -0.08402 0.10747 -0.09629 0.12431 -0.10509 C 0.12865 -0.1074 0.13334 -0.1074 0.13785 -0.10902 C 0.15 -0.11365 0.16233 -0.11828 0.17431 -0.12314 C 0.17657 -0.12615 0.18594 -0.14143 0.19098 -0.14143 " pathEditMode="relative" ptsTypes="ffffff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2" b="93720" l="9836" r="89754">
                        <a14:foregroundMark x1="59836" y1="80676" x2="59836" y2="80676"/>
                        <a14:foregroundMark x1="63115" y1="39130" x2="63115" y2="39130"/>
                        <a14:foregroundMark x1="33197" y1="13043" x2="33197" y2="13043"/>
                        <a14:foregroundMark x1="40164" y1="11111" x2="40164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52736"/>
            <a:ext cx="5066483" cy="4298205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87" y="260648"/>
            <a:ext cx="3384376" cy="2538282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95" y="3645024"/>
            <a:ext cx="3486165" cy="2852936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24" b="89673" l="4030" r="96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00" y="260648"/>
            <a:ext cx="2841089" cy="2843276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24" b="98454" l="9653" r="100000">
                        <a14:foregroundMark x1="29344" y1="25773" x2="29344" y2="32990"/>
                        <a14:foregroundMark x1="46332" y1="72165" x2="51737" y2="71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4184"/>
            <a:ext cx="2745655" cy="2056591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7968285" y="61390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hlinkClick r:id="" action="ppaction://hlinkshowjump?jump=nextslide"/>
              </a:rPr>
              <a:t>далі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5127196" y="61195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hlinkClick r:id="" action="ppaction://hlinkshowjump?jump=previousslide"/>
          </p:cNvPr>
          <p:cNvSpPr txBox="1"/>
          <p:nvPr/>
        </p:nvSpPr>
        <p:spPr>
          <a:xfrm>
            <a:off x="5316605" y="620077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назад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C 0.01927 0.00138 0.03334 0.00509 0.05157 0.0081 C 0.06893 0.01967 0.0842 0.03703 0.10157 0.04861 C 0.14427 0.07708 0.18351 0.11296 0.22726 0.1375 C 0.24566 0.14768 0.25729 0.16064 0.26667 0.18379 C 0.275 0.20462 0.26667 0.18796 0.27882 0.21018 C 0.28038 0.21296 0.28334 0.21828 0.28334 0.21828 C 0.28559 0.22708 0.29063 0.23333 0.29236 0.24236 C 0.29306 0.2456 0.29393 0.25254 0.29393 0.25254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-0.00261 -0.01366 -0.01771 -0.0456 -0.02587 -0.05255 C -0.03177 -0.05764 -0.03906 -0.05926 -0.04549 -0.06273 C -0.06129 -0.0713 -0.07674 -0.08033 -0.09254 -0.08889 C -0.11511 -0.10116 -0.13802 -0.11551 -0.16215 -0.11922 C -0.17813 -0.125 -0.19254 -0.13079 -0.2092 -0.13334 C -0.21076 -0.13472 -0.21198 -0.13658 -0.21372 -0.1375 C -0.21771 -0.13935 -0.22222 -0.13889 -0.22587 -0.14144 C -0.22813 -0.14306 -0.22847 -0.14746 -0.23038 -0.14954 C -0.23351 -0.15301 -0.23785 -0.1544 -0.24097 -0.15764 C -0.24497 -0.16181 -0.2474 -0.16806 -0.25156 -0.17176 C -0.26181 -0.18056 -0.27431 -0.1838 -0.2849 -0.1919 C -0.32118 -0.21945 -0.29774 -0.20556 -0.31667 -0.21621 C -0.31962 -0.22199 -0.3217 -0.22639 -0.32726 -0.22639 " pathEditMode="relative" ptsTypes="fffff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6309320" cy="6309320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4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42" y="3861048"/>
            <a:ext cx="2624899" cy="2626920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2" b="100000" l="9653" r="100000">
                        <a14:foregroundMark x1="28958" y1="24227" x2="28958" y2="32474"/>
                        <a14:foregroundMark x1="48649" y1="70103" x2="44788" y2="7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42980"/>
            <a:ext cx="2466975" cy="1847850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57" b="89957" l="3500" r="92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9392"/>
            <a:ext cx="3563888" cy="2572682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66047" l="40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54" y="-72961"/>
            <a:ext cx="2857500" cy="4095750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7827212" y="62456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hlinkClick r:id="" action="ppaction://hlinkshowjump?jump=nextslide"/>
              </a:rPr>
              <a:t>далі</a:t>
            </a:r>
            <a:endParaRPr lang="ru-RU" dirty="0"/>
          </a:p>
        </p:txBody>
      </p:sp>
      <p:sp>
        <p:nvSpPr>
          <p:cNvPr id="8" name="Стрелка вправо 7">
            <a:hlinkClick r:id="" action="ppaction://hlinkshowjump?jump=previousslide"/>
          </p:cNvPr>
          <p:cNvSpPr/>
          <p:nvPr/>
        </p:nvSpPr>
        <p:spPr>
          <a:xfrm rot="10800000">
            <a:off x="6174420" y="62456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374933" y="630872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назад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2.59259E-6 C -0.00522 -0.0206 -0.00192 -0.03125 0.01215 -0.04236 C 0.01892 -0.05787 0.02551 -0.07569 0.03628 -0.0868 C 0.05138 -0.10231 0.07013 -0.10555 0.08489 -0.12129 C 0.09288 -0.12986 0.10954 -0.15532 0.1151 -0.16574 C 0.11996 -0.175 0.12829 -0.19884 0.13489 -0.2081 C 0.1427 -0.21921 0.1552 -0.225 0.16058 -0.23842 C 0.16562 -0.25116 0.17569 -0.27685 0.17569 -0.27685 " pathEditMode="relative" ptsTypes="fffffff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C -0.00504 -0.0294 -0.0165 -0.04885 -0.03334 -0.06875 C -0.04341 -0.09537 -0.05261 -0.12269 -0.06216 -0.14954 C -0.06823 -0.16644 -0.07483 -0.19167 -0.08646 -0.20394 C -0.1033 -0.22176 -0.12361 -0.22593 -0.14254 -0.23843 C -0.15521 -0.24699 -0.17726 -0.26945 -0.19098 -0.27477 C -0.23889 -0.29329 -0.28959 -0.29699 -0.33941 -0.29699 " pathEditMode="relative" ptsTypes="ffffff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10" b="100000" l="10000" r="90000">
                        <a14:foregroundMark x1="19672" y1="47532" x2="36230" y2="60519"/>
                        <a14:foregroundMark x1="27869" y1="68831" x2="28361" y2="87273"/>
                        <a14:foregroundMark x1="58033" y1="61818" x2="56721" y2="89870"/>
                        <a14:foregroundMark x1="66721" y1="17662" x2="66230" y2="20779"/>
                        <a14:foregroundMark x1="66393" y1="16623" x2="68852" y2="16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5810250" cy="3667125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653" r="100000">
                        <a14:foregroundMark x1="27413" y1="28866" x2="27413" y2="34536"/>
                        <a14:foregroundMark x1="46718" y1="70619" x2="44788" y2="7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9" y="404664"/>
            <a:ext cx="2659244" cy="1991866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7" b="89957" l="3500" r="9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73016"/>
            <a:ext cx="3758817" cy="2713396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89855" l="2933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8353"/>
            <a:ext cx="4745119" cy="2240364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37" y="-96751"/>
            <a:ext cx="4512501" cy="3384376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7874008" y="603847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hlinkClick r:id="" action="ppaction://hlinkshowjump?jump=nextslide"/>
              </a:rPr>
              <a:t>далі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Стрелка вправо 10">
            <a:hlinkClick r:id="" action="ppaction://hlinkshowjump?jump=previousslide"/>
          </p:cNvPr>
          <p:cNvSpPr/>
          <p:nvPr/>
        </p:nvSpPr>
        <p:spPr>
          <a:xfrm rot="10800000">
            <a:off x="5364088" y="608408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553496" y="613205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назад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5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C 0.01667 0.02106 0.03698 0.0456 0.05313 0.06875 C 0.06319 0.0831 0.07135 0.09953 0.08177 0.11319 C 0.10365 0.14189 0.12969 0.16527 0.15 0.19583 C 0.15816 0.2081 0.16684 0.21967 0.17431 0.2324 C 0.18542 0.25138 0.19427 0.27268 0.20608 0.29097 C 0.24392 0.34976 0.25903 0.35717 0.31059 0.40208 C 0.31545 0.40648 0.32101 0.40925 0.32569 0.41412 C 0.33021 0.41875 0.33941 0.42824 0.33941 0.42824 C 0.33889 0.43171 0.33993 0.43634 0.33785 0.43842 C 0.33507 0.4412 0.32726 0.44027 0.32726 0.44027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5.92593E-6 C -0.00348 0.02615 -0.01008 0.04791 -0.01962 0.0706 C -0.02101 0.07384 -0.02084 0.078 -0.02275 0.08078 C -0.0257 0.08495 -0.02987 0.08726 -0.03334 0.09074 C -0.04567 0.103 -0.0599 0.11712 -0.06962 0.13333 C -0.08299 0.15578 -0.0948 0.18888 -0.1106 0.20995 C -0.12987 0.23564 -0.1599 0.23958 -0.17726 0.26851 C -0.18612 0.28356 -0.19254 0.30092 -0.20001 0.31712 C -0.20313 0.32384 -0.20452 0.33217 -0.20903 0.33726 C -0.21737 0.34675 -0.22501 0.35856 -0.23473 0.3655 C -0.25087 0.37685 -0.2658 0.38287 -0.28334 0.38981 C -0.29219 0.39328 -0.30886 0.40671 -0.31667 0.40787 C -0.33178 0.41041 -0.33403 0.40995 -0.34688 0.40995 " pathEditMode="relative" ptsTypes="ffffffffffff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0.00712 -0.0243 0.02605 -0.02801 0.04081 -0.04236 C 0.06459 -0.06551 0.07674 -0.10486 0.1014 -0.12731 C 0.12119 -0.14537 0.14272 -0.14977 0.16511 -0.15972 C 0.18091 -0.16666 0.19636 -0.17454 0.21199 -0.18194 C 0.23751 -0.19398 0.24341 -0.23727 0.26355 -0.25046 C 0.26615 -0.25393 0.27119 -0.26065 0.27119 -0.26065 " pathEditMode="relative" ptsTypes="ffffff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-0.01979 -0.00787 -0.04028 -0.01551 -0.06059 -0.02014 C -0.0658 -0.02431 -0.07205 -0.02616 -0.07726 -0.03033 C -0.08125 -0.03357 -0.08403 -0.03889 -0.08785 -0.04237 C -0.09462 -0.04838 -0.10226 -0.05255 -0.10903 -0.05857 C -0.12136 -0.06945 -0.1342 -0.07963 -0.14531 -0.09283 C -0.1559 -0.10533 -0.16615 -0.11806 -0.17865 -0.12732 C -0.19775 -0.14144 -0.21806 -0.14723 -0.23941 -0.15139 C -0.25434 -0.15949 -0.27518 -0.16274 -0.28785 -0.1757 C -0.29514 -0.18311 -0.29844 -0.19537 -0.30608 -0.20209 C -0.31129 -0.20672 -0.33247 -0.22014 -0.33941 -0.22014 " pathEditMode="relative" ptsTypes="ffffffffff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Рисунок 2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0" b="89913" l="369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8"/>
            <a:ext cx="3243255" cy="3140968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>
              <a:snd r:embed="rId4" name="applause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0648"/>
            <a:ext cx="3419872" cy="256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38" b="93168" l="4399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81" y="-387424"/>
            <a:ext cx="4248472" cy="2269410"/>
          </a:xfrm>
          <a:prstGeom prst="rect">
            <a:avLst/>
          </a:prstGeom>
        </p:spPr>
      </p:pic>
      <p:pic>
        <p:nvPicPr>
          <p:cNvPr id="6" name="Рисунок 5">
            <a:hlinkClick r:id="" action="ppaction://noaction">
              <a:snd r:embed="rId9" name="coin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54" l="9653" r="100000">
                        <a14:foregroundMark x1="30888" y1="29381" x2="29344" y2="41237"/>
                        <a14:foregroundMark x1="27799" y1="27835" x2="28185" y2="35567"/>
                        <a14:foregroundMark x1="48263" y1="71134" x2="37066" y2="77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06966"/>
            <a:ext cx="2668709" cy="1998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696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7847430" y="603962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C -0.0191 0.03773 -0.05833 0.07338 -0.0849 0.09907 C -0.10121 0.11481 -0.09219 0.10995 -0.10608 0.12523 C -0.11337 0.13333 -0.12135 0.13981 -0.12882 0.14745 C -0.14028 0.15926 -0.14132 0.16666 -0.15156 0.17986 C -0.17031 0.20393 -0.18837 0.22268 -0.20903 0.24236 C -0.21181 0.24514 -0.21545 0.24583 -0.21823 0.24861 C -0.22101 0.25139 -0.22274 0.25625 -0.22569 0.25856 C -0.23038 0.26227 -0.24097 0.26666 -0.24097 0.26666 C -0.25208 0.28148 -0.26476 0.28125 -0.28021 0.28287 C -0.2842 0.28472 -0.28854 0.28472 -0.29236 0.2868 C -0.29375 0.2875 -0.2941 0.29028 -0.29549 0.29097 C -0.29931 0.29305 -0.30365 0.29352 -0.30764 0.29491 C -0.31233 0.30139 -0.31927 0.30278 -0.32569 0.30509 C -0.33611 0.30023 -0.32361 0.30509 -0.34236 0.30509 C -0.35052 0.30509 -0.35851 0.30301 -0.36667 0.30301 " pathEditMode="relative" ptsTypes="fffffffffffffff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6 C 0.00156 -0.00533 0.00243 -0.01135 0.00469 -0.01621 C 0.01129 -0.02987 0.02847 -0.02848 0.03646 -0.04051 C 0.05139 -0.06343 0.0599 -0.08843 0.08038 -0.10301 C 0.0941 -0.11297 0.10868 -0.12061 0.12274 -0.1294 C 0.13264 -0.13542 0.14392 -0.13936 0.15156 -0.14954 C 0.15417 -0.15301 0.1592 -0.15973 0.1592 -0.15973 C 0.16302 -0.17524 0.16858 -0.18126 0.17726 -0.1919 C 0.18038 -0.19584 0.18646 -0.20417 0.18646 -0.20417 C 0.19445 -0.22593 0.20938 -0.23334 0.22431 -0.24445 C 0.22708 -0.24653 0.22899 -0.2507 0.23195 -0.25255 C 0.23333 -0.25348 0.24462 -0.25649 0.24549 -0.25672 C 0.26563 -0.25579 0.28594 -0.25255 0.30608 -0.25255 " pathEditMode="relative" ptsTypes="ffffffffffff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91</TotalTime>
  <Words>9</Words>
  <Application>Microsoft Office PowerPoint</Application>
  <PresentationFormat>Экран (4:3)</PresentationFormat>
  <Paragraphs>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хХх</dc:creator>
  <cp:lastModifiedBy>хХх</cp:lastModifiedBy>
  <cp:revision>9</cp:revision>
  <dcterms:created xsi:type="dcterms:W3CDTF">2022-11-18T08:38:55Z</dcterms:created>
  <dcterms:modified xsi:type="dcterms:W3CDTF">2022-11-18T10:10:37Z</dcterms:modified>
</cp:coreProperties>
</file>