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Override3.xml" ContentType="application/vnd.openxmlformats-officedocument.themeOverride+xml"/>
  <Override PartName="/ppt/theme/themeOverride4.xml" ContentType="application/vnd.openxmlformats-officedocument.themeOverr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 id="276" r:id="rId22"/>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0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84" d="100"/>
          <a:sy n="84" d="100"/>
        </p:scale>
        <p:origin x="-147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ый треугольник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grpSp>
        <p:nvGrpSpPr>
          <p:cNvPr id="5" name="Группа 1"/>
          <p:cNvGrpSpPr>
            <a:grpSpLocks/>
          </p:cNvGrpSpPr>
          <p:nvPr/>
        </p:nvGrpSpPr>
        <p:grpSpPr bwMode="auto">
          <a:xfrm>
            <a:off x="-3175" y="4953000"/>
            <a:ext cx="9147175" cy="1911350"/>
            <a:chOff x="-3765" y="4832896"/>
            <a:chExt cx="9147765" cy="2032192"/>
          </a:xfrm>
        </p:grpSpPr>
        <p:sp>
          <p:nvSpPr>
            <p:cNvPr id="6" name="Полилиния 6"/>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7" name="Полилиния 7"/>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8"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0"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Заголовок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ru-RU" smtClean="0"/>
              <a:t>Образец заголовка</a:t>
            </a:r>
            <a:endParaRPr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smtClean="0"/>
              <a:t>Образец подзаголовка</a:t>
            </a:r>
            <a:endParaRPr lang="en-US"/>
          </a:p>
        </p:txBody>
      </p:sp>
      <p:sp>
        <p:nvSpPr>
          <p:cNvPr id="11" name="Дата 29"/>
          <p:cNvSpPr>
            <a:spLocks noGrp="1"/>
          </p:cNvSpPr>
          <p:nvPr>
            <p:ph type="dt" sz="half" idx="10"/>
          </p:nvPr>
        </p:nvSpPr>
        <p:spPr/>
        <p:txBody>
          <a:bodyPr/>
          <a:lstStyle>
            <a:lvl1pPr>
              <a:defRPr smtClean="0">
                <a:solidFill>
                  <a:srgbClr val="FFFFFF"/>
                </a:solidFill>
              </a:defRPr>
            </a:lvl1pPr>
            <a:extLst/>
          </a:lstStyle>
          <a:p>
            <a:pPr>
              <a:defRPr/>
            </a:pPr>
            <a:fld id="{6B90FCAC-DA1E-4D2B-BD22-AEB080589C50}" type="datetimeFigureOut">
              <a:rPr lang="ru-RU"/>
              <a:pPr>
                <a:defRPr/>
              </a:pPr>
              <a:t>28.10.2013</a:t>
            </a:fld>
            <a:endParaRPr lang="ru-RU"/>
          </a:p>
        </p:txBody>
      </p:sp>
      <p:sp>
        <p:nvSpPr>
          <p:cNvPr id="12"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pPr>
              <a:defRPr/>
            </a:pPr>
            <a:endParaRPr lang="ru-RU"/>
          </a:p>
        </p:txBody>
      </p:sp>
      <p:sp>
        <p:nvSpPr>
          <p:cNvPr id="13" name="Номер слайда 26"/>
          <p:cNvSpPr>
            <a:spLocks noGrp="1"/>
          </p:cNvSpPr>
          <p:nvPr>
            <p:ph type="sldNum" sz="quarter" idx="12"/>
          </p:nvPr>
        </p:nvSpPr>
        <p:spPr/>
        <p:txBody>
          <a:bodyPr/>
          <a:lstStyle>
            <a:lvl1pPr>
              <a:defRPr smtClean="0">
                <a:solidFill>
                  <a:srgbClr val="FFFFFF"/>
                </a:solidFill>
              </a:defRPr>
            </a:lvl1pPr>
            <a:extLst/>
          </a:lstStyle>
          <a:p>
            <a:pPr>
              <a:defRPr/>
            </a:pPr>
            <a:fld id="{6FE124C7-EC31-4A58-A611-062807B5F7A7}"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19E794BF-C162-4661-87A2-233F347C182D}" type="datetimeFigureOut">
              <a:rPr lang="ru-RU"/>
              <a:pPr>
                <a:defRPr/>
              </a:pPr>
              <a:t>28.10.2013</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CC073087-7E94-479F-8D56-10C6FE0DD937}"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CEBCFBD6-173E-4FB5-9799-18662AD0EEAB}" type="datetimeFigureOut">
              <a:rPr lang="ru-RU"/>
              <a:pPr>
                <a:defRPr/>
              </a:pPr>
              <a:t>28.10.2013</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E168A8DC-253B-4142-9E35-EC0DB73FE761}"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Заголовок 6"/>
          <p:cNvSpPr>
            <a:spLocks noGrp="1"/>
          </p:cNvSpPr>
          <p:nvPr>
            <p:ph type="title"/>
          </p:nvPr>
        </p:nvSpPr>
        <p:spPr/>
        <p:txBody>
          <a:bodyPr rtlCol="0"/>
          <a:lstStyle>
            <a:extLst/>
          </a:lstStyle>
          <a:p>
            <a:r>
              <a:rPr lang="ru-RU" smtClean="0"/>
              <a:t>Образец заголовка</a:t>
            </a:r>
            <a:endParaRPr lang="en-US"/>
          </a:p>
        </p:txBody>
      </p:sp>
      <p:sp>
        <p:nvSpPr>
          <p:cNvPr id="4" name="Дата 9"/>
          <p:cNvSpPr>
            <a:spLocks noGrp="1"/>
          </p:cNvSpPr>
          <p:nvPr>
            <p:ph type="dt" sz="half" idx="10"/>
          </p:nvPr>
        </p:nvSpPr>
        <p:spPr/>
        <p:txBody>
          <a:bodyPr/>
          <a:lstStyle>
            <a:lvl1pPr>
              <a:defRPr/>
            </a:lvl1pPr>
          </a:lstStyle>
          <a:p>
            <a:pPr>
              <a:defRPr/>
            </a:pPr>
            <a:fld id="{ADA92510-D59B-4300-A836-25A26C066C4C}" type="datetimeFigureOut">
              <a:rPr lang="ru-RU"/>
              <a:pPr>
                <a:defRPr/>
              </a:pPr>
              <a:t>28.10.2013</a:t>
            </a:fld>
            <a:endParaRPr lang="ru-RU"/>
          </a:p>
        </p:txBody>
      </p:sp>
      <p:sp>
        <p:nvSpPr>
          <p:cNvPr id="5" name="Нижний колонтитул 21"/>
          <p:cNvSpPr>
            <a:spLocks noGrp="1"/>
          </p:cNvSpPr>
          <p:nvPr>
            <p:ph type="ftr" sz="quarter" idx="11"/>
          </p:nvPr>
        </p:nvSpPr>
        <p:spPr/>
        <p:txBody>
          <a:bodyPr/>
          <a:lstStyle>
            <a:lvl1pPr>
              <a:defRPr/>
            </a:lvl1pPr>
          </a:lstStyle>
          <a:p>
            <a:pPr>
              <a:defRPr/>
            </a:pPr>
            <a:endParaRPr lang="ru-RU"/>
          </a:p>
        </p:txBody>
      </p:sp>
      <p:sp>
        <p:nvSpPr>
          <p:cNvPr id="6" name="Номер слайда 17"/>
          <p:cNvSpPr>
            <a:spLocks noGrp="1"/>
          </p:cNvSpPr>
          <p:nvPr>
            <p:ph type="sldNum" sz="quarter" idx="12"/>
          </p:nvPr>
        </p:nvSpPr>
        <p:spPr/>
        <p:txBody>
          <a:bodyPr/>
          <a:lstStyle>
            <a:lvl1pPr>
              <a:defRPr/>
            </a:lvl1pPr>
          </a:lstStyle>
          <a:p>
            <a:pPr>
              <a:defRPr/>
            </a:pPr>
            <a:fld id="{BFD4DB38-AAE3-4E81-AC8E-B4609E605C9B}"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4" name="Нашивка 6"/>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5" name="Нашивка 7"/>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2" name="Заголовок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ru-RU" smtClean="0"/>
              <a:t>Образец заголовка</a:t>
            </a:r>
            <a:endParaRPr lang="en-US"/>
          </a:p>
        </p:txBody>
      </p:sp>
      <p:sp>
        <p:nvSpPr>
          <p:cNvPr id="3" name="Текст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6" name="Дата 3"/>
          <p:cNvSpPr>
            <a:spLocks noGrp="1"/>
          </p:cNvSpPr>
          <p:nvPr>
            <p:ph type="dt" sz="half" idx="10"/>
          </p:nvPr>
        </p:nvSpPr>
        <p:spPr/>
        <p:txBody>
          <a:bodyPr/>
          <a:lstStyle>
            <a:lvl1pPr>
              <a:defRPr/>
            </a:lvl1pPr>
            <a:extLst/>
          </a:lstStyle>
          <a:p>
            <a:pPr>
              <a:defRPr/>
            </a:pPr>
            <a:fld id="{322AF2CA-A47F-4CCE-9F2F-CAFFDE71C393}" type="datetimeFigureOut">
              <a:rPr lang="ru-RU"/>
              <a:pPr>
                <a:defRPr/>
              </a:pPr>
              <a:t>28.10.2013</a:t>
            </a:fld>
            <a:endParaRPr lang="ru-RU"/>
          </a:p>
        </p:txBody>
      </p:sp>
      <p:sp>
        <p:nvSpPr>
          <p:cNvPr id="7" name="Нижний колонтитул 4"/>
          <p:cNvSpPr>
            <a:spLocks noGrp="1"/>
          </p:cNvSpPr>
          <p:nvPr>
            <p:ph type="ftr" sz="quarter" idx="11"/>
          </p:nvPr>
        </p:nvSpPr>
        <p:spPr/>
        <p:txBody>
          <a:bodyPr/>
          <a:lstStyle>
            <a:lvl1pPr>
              <a:defRPr/>
            </a:lvl1pPr>
            <a:extLst/>
          </a:lstStyle>
          <a:p>
            <a:pPr>
              <a:defRPr/>
            </a:pPr>
            <a:endParaRPr lang="ru-RU"/>
          </a:p>
        </p:txBody>
      </p:sp>
      <p:sp>
        <p:nvSpPr>
          <p:cNvPr id="8" name="Номер слайда 5"/>
          <p:cNvSpPr>
            <a:spLocks noGrp="1"/>
          </p:cNvSpPr>
          <p:nvPr>
            <p:ph type="sldNum" sz="quarter" idx="12"/>
          </p:nvPr>
        </p:nvSpPr>
        <p:spPr/>
        <p:txBody>
          <a:bodyPr/>
          <a:lstStyle>
            <a:lvl1pPr>
              <a:defRPr/>
            </a:lvl1pPr>
            <a:extLst/>
          </a:lstStyle>
          <a:p>
            <a:pPr>
              <a:defRPr/>
            </a:pPr>
            <a:fld id="{9E6BA792-5C36-403C-AB38-8B1BF98FA134}"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Заголовок 7"/>
          <p:cNvSpPr>
            <a:spLocks noGrp="1"/>
          </p:cNvSpPr>
          <p:nvPr>
            <p:ph type="title"/>
          </p:nvPr>
        </p:nvSpPr>
        <p:spPr/>
        <p:txBody>
          <a:bodyPr rtlCol="0"/>
          <a:lstStyle>
            <a:extLst/>
          </a:lstStyle>
          <a:p>
            <a:r>
              <a:rPr lang="ru-RU" smtClean="0"/>
              <a:t>Образец заголовка</a:t>
            </a:r>
            <a:endParaRPr lang="en-US"/>
          </a:p>
        </p:txBody>
      </p:sp>
      <p:sp>
        <p:nvSpPr>
          <p:cNvPr id="5" name="Дата 4"/>
          <p:cNvSpPr>
            <a:spLocks noGrp="1"/>
          </p:cNvSpPr>
          <p:nvPr>
            <p:ph type="dt" sz="half" idx="10"/>
          </p:nvPr>
        </p:nvSpPr>
        <p:spPr/>
        <p:txBody>
          <a:bodyPr/>
          <a:lstStyle>
            <a:lvl1pPr>
              <a:defRPr/>
            </a:lvl1pPr>
            <a:extLst/>
          </a:lstStyle>
          <a:p>
            <a:pPr>
              <a:defRPr/>
            </a:pPr>
            <a:fld id="{F14288AE-2534-4596-8760-A79EB054D94A}" type="datetimeFigureOut">
              <a:rPr lang="ru-RU"/>
              <a:pPr>
                <a:defRPr/>
              </a:pPr>
              <a:t>28.10.2013</a:t>
            </a:fld>
            <a:endParaRPr lang="ru-RU"/>
          </a:p>
        </p:txBody>
      </p:sp>
      <p:sp>
        <p:nvSpPr>
          <p:cNvPr id="6" name="Нижний колонтитул 5"/>
          <p:cNvSpPr>
            <a:spLocks noGrp="1"/>
          </p:cNvSpPr>
          <p:nvPr>
            <p:ph type="ftr" sz="quarter" idx="11"/>
          </p:nvPr>
        </p:nvSpPr>
        <p:spPr/>
        <p:txBody>
          <a:bodyPr/>
          <a:lstStyle>
            <a:lvl1pPr>
              <a:defRPr/>
            </a:lvl1pPr>
            <a:extLst/>
          </a:lstStyle>
          <a:p>
            <a:pPr>
              <a:defRPr/>
            </a:pPr>
            <a:endParaRPr lang="ru-RU"/>
          </a:p>
        </p:txBody>
      </p:sp>
      <p:sp>
        <p:nvSpPr>
          <p:cNvPr id="7" name="Номер слайда 6"/>
          <p:cNvSpPr>
            <a:spLocks noGrp="1"/>
          </p:cNvSpPr>
          <p:nvPr>
            <p:ph type="sldNum" sz="quarter" idx="12"/>
          </p:nvPr>
        </p:nvSpPr>
        <p:spPr/>
        <p:txBody>
          <a:bodyPr/>
          <a:lstStyle>
            <a:lvl1pPr>
              <a:defRPr/>
            </a:lvl1pPr>
            <a:extLst/>
          </a:lstStyle>
          <a:p>
            <a:pPr>
              <a:defRPr/>
            </a:pPr>
            <a:fld id="{C9D8F208-8469-4037-ADC9-13CA3DAFC7CF}"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extLst/>
          </a:lstStyle>
          <a:p>
            <a:r>
              <a:rPr lang="ru-RU" smtClean="0"/>
              <a:t>Образец заголовка</a:t>
            </a:r>
            <a:endParaRPr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lvl1pPr>
              <a:defRPr/>
            </a:lvl1pPr>
            <a:extLst/>
          </a:lstStyle>
          <a:p>
            <a:pPr>
              <a:defRPr/>
            </a:pPr>
            <a:fld id="{EFA9FEA6-A1C8-4D8F-AD64-2A33151AA779}" type="datetimeFigureOut">
              <a:rPr lang="ru-RU"/>
              <a:pPr>
                <a:defRPr/>
              </a:pPr>
              <a:t>28.10.2013</a:t>
            </a:fld>
            <a:endParaRPr lang="ru-RU"/>
          </a:p>
        </p:txBody>
      </p:sp>
      <p:sp>
        <p:nvSpPr>
          <p:cNvPr id="8" name="Нижний колонтитул 7"/>
          <p:cNvSpPr>
            <a:spLocks noGrp="1"/>
          </p:cNvSpPr>
          <p:nvPr>
            <p:ph type="ftr" sz="quarter" idx="11"/>
          </p:nvPr>
        </p:nvSpPr>
        <p:spPr/>
        <p:txBody>
          <a:bodyPr/>
          <a:lstStyle>
            <a:lvl1pPr>
              <a:defRPr/>
            </a:lvl1pPr>
            <a:extLst/>
          </a:lstStyle>
          <a:p>
            <a:pPr>
              <a:defRPr/>
            </a:pPr>
            <a:endParaRPr lang="ru-RU"/>
          </a:p>
        </p:txBody>
      </p:sp>
      <p:sp>
        <p:nvSpPr>
          <p:cNvPr id="9" name="Номер слайда 8"/>
          <p:cNvSpPr>
            <a:spLocks noGrp="1"/>
          </p:cNvSpPr>
          <p:nvPr>
            <p:ph type="sldNum" sz="quarter" idx="12"/>
          </p:nvPr>
        </p:nvSpPr>
        <p:spPr/>
        <p:txBody>
          <a:bodyPr/>
          <a:lstStyle>
            <a:lvl1pPr>
              <a:defRPr/>
            </a:lvl1pPr>
            <a:extLst/>
          </a:lstStyle>
          <a:p>
            <a:pPr>
              <a:defRPr/>
            </a:pPr>
            <a:fld id="{ADE019BF-108D-445A-83C3-E175CB846B98}" type="slidenum">
              <a:rPr lang="ru-RU"/>
              <a:pPr>
                <a:defRPr/>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rtlCol="0"/>
          <a:lstStyle>
            <a:extLst/>
          </a:lstStyle>
          <a:p>
            <a:r>
              <a:rPr lang="ru-RU" smtClean="0"/>
              <a:t>Образец заголовка</a:t>
            </a:r>
            <a:endParaRPr lang="en-US"/>
          </a:p>
        </p:txBody>
      </p:sp>
      <p:sp>
        <p:nvSpPr>
          <p:cNvPr id="3" name="Дата 2"/>
          <p:cNvSpPr>
            <a:spLocks noGrp="1"/>
          </p:cNvSpPr>
          <p:nvPr>
            <p:ph type="dt" sz="half" idx="10"/>
          </p:nvPr>
        </p:nvSpPr>
        <p:spPr/>
        <p:txBody>
          <a:bodyPr/>
          <a:lstStyle>
            <a:lvl1pPr>
              <a:defRPr/>
            </a:lvl1pPr>
            <a:extLst/>
          </a:lstStyle>
          <a:p>
            <a:pPr>
              <a:defRPr/>
            </a:pPr>
            <a:fld id="{416D671F-A947-47A2-8565-A3BCB4A9806F}" type="datetimeFigureOut">
              <a:rPr lang="ru-RU"/>
              <a:pPr>
                <a:defRPr/>
              </a:pPr>
              <a:t>28.10.2013</a:t>
            </a:fld>
            <a:endParaRPr lang="ru-RU"/>
          </a:p>
        </p:txBody>
      </p:sp>
      <p:sp>
        <p:nvSpPr>
          <p:cNvPr id="4" name="Нижний колонтитул 3"/>
          <p:cNvSpPr>
            <a:spLocks noGrp="1"/>
          </p:cNvSpPr>
          <p:nvPr>
            <p:ph type="ftr" sz="quarter" idx="11"/>
          </p:nvPr>
        </p:nvSpPr>
        <p:spPr/>
        <p:txBody>
          <a:bodyPr/>
          <a:lstStyle>
            <a:lvl1pPr>
              <a:defRPr/>
            </a:lvl1pPr>
            <a:extLst/>
          </a:lstStyle>
          <a:p>
            <a:pPr>
              <a:defRPr/>
            </a:pPr>
            <a:endParaRPr lang="ru-RU"/>
          </a:p>
        </p:txBody>
      </p:sp>
      <p:sp>
        <p:nvSpPr>
          <p:cNvPr id="5" name="Номер слайда 4"/>
          <p:cNvSpPr>
            <a:spLocks noGrp="1"/>
          </p:cNvSpPr>
          <p:nvPr>
            <p:ph type="sldNum" sz="quarter" idx="12"/>
          </p:nvPr>
        </p:nvSpPr>
        <p:spPr/>
        <p:txBody>
          <a:bodyPr/>
          <a:lstStyle>
            <a:lvl1pPr>
              <a:defRPr/>
            </a:lvl1pPr>
            <a:extLst/>
          </a:lstStyle>
          <a:p>
            <a:pPr>
              <a:defRPr/>
            </a:pPr>
            <a:fld id="{57F9FB6F-EDB5-4457-A979-02AE910556EB}"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6C192796-CFD8-4E37-BB11-884790214D5A}" type="datetimeFigureOut">
              <a:rPr lang="ru-RU"/>
              <a:pPr>
                <a:defRPr/>
              </a:pPr>
              <a:t>28.10.2013</a:t>
            </a:fld>
            <a:endParaRPr lang="ru-RU"/>
          </a:p>
        </p:txBody>
      </p:sp>
      <p:sp>
        <p:nvSpPr>
          <p:cNvPr id="3" name="Нижний колонтитул 21"/>
          <p:cNvSpPr>
            <a:spLocks noGrp="1"/>
          </p:cNvSpPr>
          <p:nvPr>
            <p:ph type="ftr" sz="quarter" idx="11"/>
          </p:nvPr>
        </p:nvSpPr>
        <p:spPr/>
        <p:txBody>
          <a:bodyPr/>
          <a:lstStyle>
            <a:lvl1pPr>
              <a:defRPr/>
            </a:lvl1pPr>
          </a:lstStyle>
          <a:p>
            <a:pPr>
              <a:defRPr/>
            </a:pPr>
            <a:endParaRPr lang="ru-RU"/>
          </a:p>
        </p:txBody>
      </p:sp>
      <p:sp>
        <p:nvSpPr>
          <p:cNvPr id="4" name="Номер слайда 17"/>
          <p:cNvSpPr>
            <a:spLocks noGrp="1"/>
          </p:cNvSpPr>
          <p:nvPr>
            <p:ph type="sldNum" sz="quarter" idx="12"/>
          </p:nvPr>
        </p:nvSpPr>
        <p:spPr/>
        <p:txBody>
          <a:bodyPr/>
          <a:lstStyle>
            <a:lvl1pPr>
              <a:defRPr/>
            </a:lvl1pPr>
          </a:lstStyle>
          <a:p>
            <a:pPr>
              <a:defRPr/>
            </a:pPr>
            <a:fld id="{45E456BD-DF57-4EDA-B979-005EB742A7FB}"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ru-RU" smtClean="0"/>
              <a:t>Образец заголовка</a:t>
            </a:r>
            <a:endParaRPr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ru-RU" smtClean="0"/>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extLst/>
          </a:lstStyle>
          <a:p>
            <a:pPr>
              <a:defRPr/>
            </a:pPr>
            <a:fld id="{0D1A64DE-A539-4CFF-B69A-1B41EFDF70D7}" type="datetimeFigureOut">
              <a:rPr lang="ru-RU"/>
              <a:pPr>
                <a:defRPr/>
              </a:pPr>
              <a:t>28.10.2013</a:t>
            </a:fld>
            <a:endParaRPr lang="ru-RU"/>
          </a:p>
        </p:txBody>
      </p:sp>
      <p:sp>
        <p:nvSpPr>
          <p:cNvPr id="6" name="Нижний колонтитул 5"/>
          <p:cNvSpPr>
            <a:spLocks noGrp="1"/>
          </p:cNvSpPr>
          <p:nvPr>
            <p:ph type="ftr" sz="quarter" idx="11"/>
          </p:nvPr>
        </p:nvSpPr>
        <p:spPr/>
        <p:txBody>
          <a:bodyPr/>
          <a:lstStyle>
            <a:lvl1pPr>
              <a:defRPr/>
            </a:lvl1pPr>
            <a:extLst/>
          </a:lstStyle>
          <a:p>
            <a:pPr>
              <a:defRPr/>
            </a:pPr>
            <a:endParaRPr lang="ru-RU"/>
          </a:p>
        </p:txBody>
      </p:sp>
      <p:sp>
        <p:nvSpPr>
          <p:cNvPr id="7" name="Номер слайда 6"/>
          <p:cNvSpPr>
            <a:spLocks noGrp="1"/>
          </p:cNvSpPr>
          <p:nvPr>
            <p:ph type="sldNum" sz="quarter" idx="12"/>
          </p:nvPr>
        </p:nvSpPr>
        <p:spPr/>
        <p:txBody>
          <a:bodyPr/>
          <a:lstStyle>
            <a:lvl1pPr>
              <a:defRPr/>
            </a:lvl1pPr>
            <a:extLst/>
          </a:lstStyle>
          <a:p>
            <a:pPr>
              <a:defRPr/>
            </a:pPr>
            <a:fld id="{DD3662D2-E984-4DE8-8A1E-4450489AB806}" type="slidenum">
              <a:rPr lang="ru-RU"/>
              <a:pPr>
                <a:defRPr/>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5" name="Полилиния 7"/>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6" name="Полилиния 8"/>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7" name="Прямоугольный треугольник 9"/>
          <p:cNvSpPr>
            <a:spLocks/>
          </p:cNvSpPr>
          <p:nvPr/>
        </p:nvSpPr>
        <p:spPr bwMode="auto">
          <a:xfrm>
            <a:off x="-6042" y="5791253"/>
            <a:ext cx="3402314" cy="1080868"/>
          </a:xfrm>
          <a:prstGeom prst="rtTriangle">
            <a:avLst/>
          </a:prstGeom>
          <a:blipFill>
            <a:blip r:embed="rId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8"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Нашивка 11"/>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10" name="Нашивка 12"/>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4" name="Текст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ru-RU" noProof="0" smtClean="0"/>
              <a:t>Вставка рисунка</a:t>
            </a:r>
            <a:endParaRPr lang="en-US" noProof="0" dirty="0"/>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ru-RU" smtClean="0"/>
              <a:t>Образец заголовка</a:t>
            </a:r>
            <a:endParaRPr lang="en-US"/>
          </a:p>
        </p:txBody>
      </p:sp>
      <p:sp>
        <p:nvSpPr>
          <p:cNvPr id="11" name="Дата 4"/>
          <p:cNvSpPr>
            <a:spLocks noGrp="1"/>
          </p:cNvSpPr>
          <p:nvPr>
            <p:ph type="dt" sz="half" idx="10"/>
          </p:nvPr>
        </p:nvSpPr>
        <p:spPr/>
        <p:txBody>
          <a:bodyPr/>
          <a:lstStyle>
            <a:lvl1pPr>
              <a:defRPr smtClean="0">
                <a:solidFill>
                  <a:schemeClr val="tx1"/>
                </a:solidFill>
              </a:defRPr>
            </a:lvl1pPr>
            <a:extLst/>
          </a:lstStyle>
          <a:p>
            <a:pPr>
              <a:defRPr/>
            </a:pPr>
            <a:fld id="{060646AE-E262-4D81-B9A7-652A31996ABC}" type="datetimeFigureOut">
              <a:rPr lang="ru-RU"/>
              <a:pPr>
                <a:defRPr/>
              </a:pPr>
              <a:t>28.10.2013</a:t>
            </a:fld>
            <a:endParaRPr lang="ru-RU"/>
          </a:p>
        </p:txBody>
      </p:sp>
      <p:sp>
        <p:nvSpPr>
          <p:cNvPr id="12" name="Нижний колонтитул 5"/>
          <p:cNvSpPr>
            <a:spLocks noGrp="1"/>
          </p:cNvSpPr>
          <p:nvPr>
            <p:ph type="ftr" sz="quarter" idx="11"/>
          </p:nvPr>
        </p:nvSpPr>
        <p:spPr/>
        <p:txBody>
          <a:bodyPr/>
          <a:lstStyle>
            <a:lvl1pPr>
              <a:defRPr>
                <a:solidFill>
                  <a:schemeClr val="tx1"/>
                </a:solidFill>
              </a:defRPr>
            </a:lvl1pPr>
            <a:extLst/>
          </a:lstStyle>
          <a:p>
            <a:pPr>
              <a:defRPr/>
            </a:pPr>
            <a:endParaRPr lang="ru-RU"/>
          </a:p>
        </p:txBody>
      </p:sp>
      <p:sp>
        <p:nvSpPr>
          <p:cNvPr id="13" name="Номер слайда 6"/>
          <p:cNvSpPr>
            <a:spLocks noGrp="1"/>
          </p:cNvSpPr>
          <p:nvPr>
            <p:ph type="sldNum" sz="quarter" idx="12"/>
          </p:nvPr>
        </p:nvSpPr>
        <p:spPr/>
        <p:txBody>
          <a:bodyPr/>
          <a:lstStyle>
            <a:lvl1pPr>
              <a:defRPr smtClean="0">
                <a:solidFill>
                  <a:schemeClr val="tx1"/>
                </a:solidFill>
              </a:defRPr>
            </a:lvl1pPr>
            <a:extLst/>
          </a:lstStyle>
          <a:p>
            <a:pPr>
              <a:defRPr/>
            </a:pPr>
            <a:fld id="{C7B9AD03-C240-4974-9947-92F7EB76148F}" type="slidenum">
              <a:rPr lang="ru-RU"/>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2" name="Полилиния 11"/>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ru-RU" smtClean="0"/>
              <a:t>Образец заголовка</a:t>
            </a:r>
            <a:endParaRPr lang="en-US"/>
          </a:p>
        </p:txBody>
      </p:sp>
      <p:sp>
        <p:nvSpPr>
          <p:cNvPr id="1033" name="Текст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smtClean="0">
                <a:solidFill>
                  <a:schemeClr val="tx1"/>
                </a:solidFill>
                <a:latin typeface="+mn-lt"/>
                <a:cs typeface="+mn-cs"/>
              </a:defRPr>
            </a:lvl1pPr>
            <a:extLst/>
          </a:lstStyle>
          <a:p>
            <a:pPr>
              <a:defRPr/>
            </a:pPr>
            <a:fld id="{B8D8C39A-808F-4132-A371-AC738DB9C5E2}" type="datetimeFigureOut">
              <a:rPr lang="ru-RU"/>
              <a:pPr>
                <a:defRPr/>
              </a:pPr>
              <a:t>28.10.2013</a:t>
            </a:fld>
            <a:endParaRPr lang="ru-RU"/>
          </a:p>
        </p:txBody>
      </p:sp>
      <p:sp>
        <p:nvSpPr>
          <p:cNvPr id="22" name="Нижний колонтитул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ru-RU"/>
          </a:p>
        </p:txBody>
      </p:sp>
      <p:sp>
        <p:nvSpPr>
          <p:cNvPr id="18" name="Номер слайда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smtClean="0">
                <a:solidFill>
                  <a:schemeClr val="tx1"/>
                </a:solidFill>
                <a:latin typeface="+mn-lt"/>
                <a:cs typeface="+mn-cs"/>
              </a:defRPr>
            </a:lvl1pPr>
            <a:extLst/>
          </a:lstStyle>
          <a:p>
            <a:pPr>
              <a:defRPr/>
            </a:pPr>
            <a:fld id="{9490CD62-4467-43AD-9DAA-1B375D136146}"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84" r:id="rId1"/>
    <p:sldLayoutId id="2147483683" r:id="rId2"/>
    <p:sldLayoutId id="2147483685" r:id="rId3"/>
    <p:sldLayoutId id="2147483686" r:id="rId4"/>
    <p:sldLayoutId id="2147483687" r:id="rId5"/>
    <p:sldLayoutId id="2147483688" r:id="rId6"/>
    <p:sldLayoutId id="2147483682" r:id="rId7"/>
    <p:sldLayoutId id="2147483689" r:id="rId8"/>
    <p:sldLayoutId id="2147483690" r:id="rId9"/>
    <p:sldLayoutId id="2147483681" r:id="rId10"/>
    <p:sldLayoutId id="2147483680" r:id="rId11"/>
  </p:sldLayoutIdLst>
  <p:txStyles>
    <p:title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fontAlgn="base">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8.gif"/><Relationship Id="rId7" Type="http://schemas.openxmlformats.org/officeDocument/2006/relationships/image" Target="../media/image32.gif"/><Relationship Id="rId12" Type="http://schemas.openxmlformats.org/officeDocument/2006/relationships/image" Target="../media/image37.gif"/><Relationship Id="rId2" Type="http://schemas.openxmlformats.org/officeDocument/2006/relationships/image" Target="../media/image27.gif"/><Relationship Id="rId1" Type="http://schemas.openxmlformats.org/officeDocument/2006/relationships/slideLayout" Target="../slideLayouts/slideLayout2.xml"/><Relationship Id="rId6" Type="http://schemas.openxmlformats.org/officeDocument/2006/relationships/image" Target="../media/image31.gif"/><Relationship Id="rId11" Type="http://schemas.openxmlformats.org/officeDocument/2006/relationships/image" Target="../media/image36.gif"/><Relationship Id="rId5" Type="http://schemas.openxmlformats.org/officeDocument/2006/relationships/image" Target="../media/image30.gif"/><Relationship Id="rId10" Type="http://schemas.openxmlformats.org/officeDocument/2006/relationships/image" Target="../media/image35.gif"/><Relationship Id="rId4" Type="http://schemas.openxmlformats.org/officeDocument/2006/relationships/image" Target="../media/image29.gif"/><Relationship Id="rId9" Type="http://schemas.openxmlformats.org/officeDocument/2006/relationships/image" Target="../media/image3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Подзаголовок 2"/>
          <p:cNvSpPr>
            <a:spLocks noGrp="1"/>
          </p:cNvSpPr>
          <p:nvPr>
            <p:ph type="subTitle" idx="1"/>
          </p:nvPr>
        </p:nvSpPr>
        <p:spPr>
          <a:xfrm>
            <a:off x="785813" y="4071938"/>
            <a:ext cx="7772400" cy="1200150"/>
          </a:xfrm>
        </p:spPr>
        <p:txBody>
          <a:bodyPr/>
          <a:lstStyle/>
          <a:p>
            <a:pPr marR="0"/>
            <a:r>
              <a:rPr lang="uk-UA" b="1" i="1" smtClean="0">
                <a:solidFill>
                  <a:srgbClr val="003300"/>
                </a:solidFill>
                <a:latin typeface="Georgia" pitchFamily="18" charset="0"/>
              </a:rPr>
              <a:t>Практичний семінар:</a:t>
            </a:r>
          </a:p>
          <a:p>
            <a:pPr marR="0"/>
            <a:r>
              <a:rPr lang="uk-UA" b="1" i="1" smtClean="0">
                <a:solidFill>
                  <a:srgbClr val="003300"/>
                </a:solidFill>
                <a:latin typeface="Georgia" pitchFamily="18" charset="0"/>
              </a:rPr>
              <a:t>Гора О.М., Хоменко Н.П.</a:t>
            </a:r>
            <a:endParaRPr lang="ru-RU" b="1" i="1" smtClean="0">
              <a:solidFill>
                <a:srgbClr val="003300"/>
              </a:solidFill>
              <a:latin typeface="Georgia" pitchFamily="18" charset="0"/>
            </a:endParaRPr>
          </a:p>
        </p:txBody>
      </p:sp>
      <p:pic>
        <p:nvPicPr>
          <p:cNvPr id="13314" name="Picture 2" descr="C:\Users\Fantom\Desktop\shapka1.jpg"/>
          <p:cNvPicPr>
            <a:picLocks noChangeAspect="1" noChangeArrowheads="1"/>
          </p:cNvPicPr>
          <p:nvPr/>
        </p:nvPicPr>
        <p:blipFill>
          <a:blip r:embed="rId2"/>
          <a:srcRect/>
          <a:stretch>
            <a:fillRect/>
          </a:stretch>
        </p:blipFill>
        <p:spPr bwMode="auto">
          <a:xfrm>
            <a:off x="142875" y="214313"/>
            <a:ext cx="8789988" cy="3857625"/>
          </a:xfrm>
          <a:prstGeom prst="rect">
            <a:avLst/>
          </a:prstGeom>
          <a:noFill/>
          <a:ln w="9525">
            <a:noFill/>
            <a:miter lim="800000"/>
            <a:headEnd/>
            <a:tailEnd/>
          </a:ln>
        </p:spPr>
      </p:pic>
      <p:sp>
        <p:nvSpPr>
          <p:cNvPr id="5" name="Прямоугольник 4"/>
          <p:cNvSpPr/>
          <p:nvPr/>
        </p:nvSpPr>
        <p:spPr>
          <a:xfrm>
            <a:off x="2643188" y="1000125"/>
            <a:ext cx="3857625" cy="3000375"/>
          </a:xfrm>
          <a:prstGeom prst="rect">
            <a:avLst/>
          </a:prstGeom>
          <a:solidFill>
            <a:schemeClr val="bg1"/>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uk-UA" sz="3200" b="1" i="1" dirty="0">
                <a:solidFill>
                  <a:srgbClr val="003300"/>
                </a:solidFill>
                <a:effectLst>
                  <a:outerShdw blurRad="31750" dist="25400" dir="5400000" algn="tl" rotWithShape="0">
                    <a:srgbClr val="000000">
                      <a:alpha val="25000"/>
                    </a:srgbClr>
                  </a:outerShdw>
                </a:effectLst>
                <a:latin typeface="Georgia" pitchFamily="18" charset="0"/>
                <a:ea typeface="+mj-ea"/>
                <a:cs typeface="+mj-cs"/>
              </a:rPr>
              <a:t>Використання медіа технологій в навчально-виховному процесі</a:t>
            </a:r>
            <a:endParaRPr lang="ru-RU" sz="3200" i="1" dirty="0">
              <a:solidFill>
                <a:srgbClr val="003300"/>
              </a:solidFill>
              <a:latin typeface="Georgia" pitchFamily="18" charset="0"/>
            </a:endParaRPr>
          </a:p>
        </p:txBody>
      </p:sp>
      <p:sp>
        <p:nvSpPr>
          <p:cNvPr id="6" name="Прямоугольник 5"/>
          <p:cNvSpPr/>
          <p:nvPr/>
        </p:nvSpPr>
        <p:spPr>
          <a:xfrm>
            <a:off x="-57229" y="5770923"/>
            <a:ext cx="8986947" cy="1015663"/>
          </a:xfrm>
          <a:prstGeom prst="rect">
            <a:avLst/>
          </a:prstGeom>
          <a:noFill/>
        </p:spPr>
        <p:txBody>
          <a:bodyPr wrap="none">
            <a:spAutoFit/>
          </a:bodyPr>
          <a:lstStyle/>
          <a:p>
            <a:pPr algn="ctr" fontAlgn="auto">
              <a:spcBef>
                <a:spcPts val="0"/>
              </a:spcBef>
              <a:spcAft>
                <a:spcPts val="0"/>
              </a:spcAft>
              <a:defRPr/>
            </a:pPr>
            <a:r>
              <a:rPr lang="uk-UA" sz="3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Бери вершину - матимеш середину</a:t>
            </a:r>
          </a:p>
          <a:p>
            <a:pPr algn="r" fontAlgn="auto">
              <a:spcBef>
                <a:spcPts val="0"/>
              </a:spcBef>
              <a:spcAft>
                <a:spcPts val="0"/>
              </a:spcAft>
              <a:defRPr/>
            </a:pPr>
            <a:r>
              <a:rPr lang="uk-UA" sz="2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rPr>
              <a:t>Г. Сковорода</a:t>
            </a:r>
            <a:endParaRPr lang="ru-RU" sz="2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pPr fontAlgn="auto">
              <a:spcAft>
                <a:spcPts val="0"/>
              </a:spcAft>
              <a:defRPr/>
            </a:pPr>
            <a:r>
              <a:rPr lang="uk-UA" dirty="0" smtClean="0">
                <a:solidFill>
                  <a:srgbClr val="003300"/>
                </a:solidFill>
              </a:rPr>
              <a:t>Демонстрація навчальних відеофільмів</a:t>
            </a:r>
            <a:endParaRPr lang="ru-RU" dirty="0">
              <a:solidFill>
                <a:srgbClr val="003300"/>
              </a:solidFill>
            </a:endParaRPr>
          </a:p>
        </p:txBody>
      </p:sp>
      <p:pic>
        <p:nvPicPr>
          <p:cNvPr id="22530" name="Picture 3"/>
          <p:cNvPicPr>
            <a:picLocks noChangeAspect="1" noChangeArrowheads="1"/>
          </p:cNvPicPr>
          <p:nvPr/>
        </p:nvPicPr>
        <p:blipFill>
          <a:blip r:embed="rId2"/>
          <a:srcRect l="24323" t="16824" r="26318" b="5334"/>
          <a:stretch>
            <a:fillRect/>
          </a:stretch>
        </p:blipFill>
        <p:spPr bwMode="auto">
          <a:xfrm>
            <a:off x="3643313" y="890588"/>
            <a:ext cx="5357812" cy="4752975"/>
          </a:xfrm>
          <a:prstGeom prst="rect">
            <a:avLst/>
          </a:prstGeom>
          <a:noFill/>
          <a:ln w="9525">
            <a:noFill/>
            <a:miter lim="800000"/>
            <a:headEnd/>
            <a:tailEnd/>
          </a:ln>
        </p:spPr>
      </p:pic>
      <p:pic>
        <p:nvPicPr>
          <p:cNvPr id="22531" name="Picture 4"/>
          <p:cNvPicPr>
            <a:picLocks noChangeAspect="1" noChangeArrowheads="1"/>
          </p:cNvPicPr>
          <p:nvPr/>
        </p:nvPicPr>
        <p:blipFill>
          <a:blip r:embed="rId3"/>
          <a:srcRect l="19688" t="17500" r="18437" b="5000"/>
          <a:stretch>
            <a:fillRect/>
          </a:stretch>
        </p:blipFill>
        <p:spPr bwMode="auto">
          <a:xfrm>
            <a:off x="357188" y="1714500"/>
            <a:ext cx="3143250" cy="2214563"/>
          </a:xfrm>
          <a:prstGeom prst="rect">
            <a:avLst/>
          </a:prstGeom>
          <a:noFill/>
          <a:ln w="9525">
            <a:noFill/>
            <a:miter lim="800000"/>
            <a:headEnd/>
            <a:tailEnd/>
          </a:ln>
        </p:spPr>
      </p:pic>
      <p:pic>
        <p:nvPicPr>
          <p:cNvPr id="22532" name="Picture 5"/>
          <p:cNvPicPr>
            <a:picLocks noChangeAspect="1" noChangeArrowheads="1"/>
          </p:cNvPicPr>
          <p:nvPr/>
        </p:nvPicPr>
        <p:blipFill>
          <a:blip r:embed="rId4"/>
          <a:srcRect l="21875" t="26192" r="21875" b="23808"/>
          <a:stretch>
            <a:fillRect/>
          </a:stretch>
        </p:blipFill>
        <p:spPr bwMode="auto">
          <a:xfrm>
            <a:off x="214313" y="4143375"/>
            <a:ext cx="3286125" cy="1643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Содержимое 1"/>
          <p:cNvSpPr>
            <a:spLocks noGrp="1"/>
          </p:cNvSpPr>
          <p:nvPr>
            <p:ph idx="1"/>
          </p:nvPr>
        </p:nvSpPr>
        <p:spPr>
          <a:xfrm>
            <a:off x="357188" y="1143000"/>
            <a:ext cx="8229600" cy="4525963"/>
          </a:xfrm>
        </p:spPr>
        <p:txBody>
          <a:bodyPr/>
          <a:lstStyle/>
          <a:p>
            <a:pPr algn="just">
              <a:buFont typeface="Wingdings 3" pitchFamily="18" charset="2"/>
              <a:buNone/>
            </a:pPr>
            <a:r>
              <a:rPr lang="uk-UA" b="1" smtClean="0"/>
              <a:t>Електронні підручники, комп’ютерні задачники, навчальні посібники, гіпертекстові інформаційно-довідникові системи – архіви, каталоги, довідники, енциклопедії, тестуючі та моделюючі програми-тренажери…</a:t>
            </a:r>
            <a:endParaRPr lang="ru-RU" b="1" smtClean="0"/>
          </a:p>
        </p:txBody>
      </p:sp>
      <p:sp>
        <p:nvSpPr>
          <p:cNvPr id="3" name="Заголовок 2"/>
          <p:cNvSpPr>
            <a:spLocks noGrp="1"/>
          </p:cNvSpPr>
          <p:nvPr>
            <p:ph type="title"/>
          </p:nvPr>
        </p:nvSpPr>
        <p:spPr/>
        <p:txBody>
          <a:bodyPr>
            <a:normAutofit fontScale="90000"/>
          </a:bodyPr>
          <a:lstStyle/>
          <a:p>
            <a:pPr fontAlgn="auto">
              <a:spcAft>
                <a:spcPts val="0"/>
              </a:spcAft>
              <a:defRPr/>
            </a:pPr>
            <a:r>
              <a:rPr lang="uk-UA" dirty="0" smtClean="0">
                <a:solidFill>
                  <a:srgbClr val="003300"/>
                </a:solidFill>
              </a:rPr>
              <a:t>Навчальні комп’ютерні програми</a:t>
            </a:r>
            <a:endParaRPr lang="ru-RU" dirty="0">
              <a:solidFill>
                <a:srgbClr val="003300"/>
              </a:solidFill>
            </a:endParaRPr>
          </a:p>
        </p:txBody>
      </p:sp>
      <p:pic>
        <p:nvPicPr>
          <p:cNvPr id="4" name="Picture 7" descr="D:\атестація 2013\фото\IMG_5630.JPG"/>
          <p:cNvPicPr>
            <a:picLocks noChangeAspect="1" noChangeArrowheads="1"/>
          </p:cNvPicPr>
          <p:nvPr/>
        </p:nvPicPr>
        <p:blipFill>
          <a:blip r:embed="rId2" cstate="print"/>
          <a:srcRect/>
          <a:stretch>
            <a:fillRect/>
          </a:stretch>
        </p:blipFill>
        <p:spPr bwMode="auto">
          <a:xfrm>
            <a:off x="5429256" y="3143248"/>
            <a:ext cx="3500462" cy="262534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098" name="Picture 2"/>
          <p:cNvPicPr>
            <a:picLocks noChangeAspect="1" noChangeArrowheads="1"/>
          </p:cNvPicPr>
          <p:nvPr/>
        </p:nvPicPr>
        <p:blipFill>
          <a:blip r:embed="rId3"/>
          <a:srcRect l="57319" t="11111" r="24506" b="41373"/>
          <a:stretch>
            <a:fillRect/>
          </a:stretch>
        </p:blipFill>
        <p:spPr bwMode="auto">
          <a:xfrm>
            <a:off x="2857488" y="3714752"/>
            <a:ext cx="2428892" cy="2941565"/>
          </a:xfrm>
          <a:prstGeom prst="snip2DiagRect">
            <a:avLst/>
          </a:prstGeom>
          <a:solidFill>
            <a:srgbClr val="FFFFFF">
              <a:shade val="85000"/>
            </a:srgbClr>
          </a:solidFill>
          <a:ln w="31750" cap="sq">
            <a:solidFill>
              <a:srgbClr val="008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6" descr="D:\атестація 2013\фото\IMG_5631.JPG"/>
          <p:cNvPicPr>
            <a:picLocks noChangeAspect="1" noChangeArrowheads="1"/>
          </p:cNvPicPr>
          <p:nvPr/>
        </p:nvPicPr>
        <p:blipFill>
          <a:blip r:embed="rId4" cstate="print"/>
          <a:srcRect/>
          <a:stretch>
            <a:fillRect/>
          </a:stretch>
        </p:blipFill>
        <p:spPr bwMode="auto">
          <a:xfrm>
            <a:off x="142844" y="3786190"/>
            <a:ext cx="2539989" cy="190499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fontAlgn="auto">
              <a:spcAft>
                <a:spcPts val="0"/>
              </a:spcAft>
              <a:defRPr/>
            </a:pPr>
            <a:r>
              <a:rPr lang="uk-UA" dirty="0" smtClean="0">
                <a:solidFill>
                  <a:srgbClr val="003300"/>
                </a:solidFill>
              </a:rPr>
              <a:t>Дистанційне навчання</a:t>
            </a:r>
            <a:endParaRPr lang="ru-RU" dirty="0">
              <a:solidFill>
                <a:srgbClr val="003300"/>
              </a:solidFill>
            </a:endParaRPr>
          </a:p>
        </p:txBody>
      </p:sp>
      <p:pic>
        <p:nvPicPr>
          <p:cNvPr id="24578" name="Picture 2"/>
          <p:cNvPicPr>
            <a:picLocks noChangeAspect="1" noChangeArrowheads="1"/>
          </p:cNvPicPr>
          <p:nvPr/>
        </p:nvPicPr>
        <p:blipFill>
          <a:blip r:embed="rId2"/>
          <a:srcRect l="13126" r="12811"/>
          <a:stretch>
            <a:fillRect/>
          </a:stretch>
        </p:blipFill>
        <p:spPr bwMode="auto">
          <a:xfrm>
            <a:off x="1500188" y="1009650"/>
            <a:ext cx="7429500" cy="5641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pPr fontAlgn="auto">
              <a:spcAft>
                <a:spcPts val="0"/>
              </a:spcAft>
              <a:defRPr/>
            </a:pPr>
            <a:r>
              <a:rPr lang="uk-UA" dirty="0" smtClean="0">
                <a:solidFill>
                  <a:srgbClr val="003300"/>
                </a:solidFill>
              </a:rPr>
              <a:t>Дистанційне навчання</a:t>
            </a:r>
            <a:endParaRPr lang="ru-RU" dirty="0">
              <a:solidFill>
                <a:srgbClr val="003300"/>
              </a:solidFill>
            </a:endParaRPr>
          </a:p>
        </p:txBody>
      </p:sp>
      <p:pic>
        <p:nvPicPr>
          <p:cNvPr id="25602" name="Picture 3"/>
          <p:cNvPicPr>
            <a:picLocks noChangeAspect="1" noChangeArrowheads="1"/>
          </p:cNvPicPr>
          <p:nvPr/>
        </p:nvPicPr>
        <p:blipFill>
          <a:blip r:embed="rId2"/>
          <a:srcRect l="12500" r="12498"/>
          <a:stretch>
            <a:fillRect/>
          </a:stretch>
        </p:blipFill>
        <p:spPr bwMode="auto">
          <a:xfrm>
            <a:off x="1547813" y="1143000"/>
            <a:ext cx="7429500" cy="557212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normAutofit fontScale="70000" lnSpcReduction="20000"/>
          </a:bodyPr>
          <a:lstStyle/>
          <a:p>
            <a:pPr marL="365760" indent="-256032" algn="just" fontAlgn="auto">
              <a:spcAft>
                <a:spcPts val="0"/>
              </a:spcAft>
              <a:buFont typeface="Wingdings 3"/>
              <a:buChar char=""/>
              <a:defRPr/>
            </a:pPr>
            <a:r>
              <a:rPr lang="uk-UA" b="1" dirty="0" smtClean="0"/>
              <a:t>Програма дистанційного курсу повинна містити формулювання чітких цілей.</a:t>
            </a:r>
            <a:endParaRPr lang="ru-RU" b="1" dirty="0" smtClean="0"/>
          </a:p>
          <a:p>
            <a:pPr marL="365760" indent="-256032" algn="just" fontAlgn="auto">
              <a:spcAft>
                <a:spcPts val="0"/>
              </a:spcAft>
              <a:buFont typeface="Wingdings 3"/>
              <a:buChar char=""/>
              <a:defRPr/>
            </a:pPr>
            <a:r>
              <a:rPr lang="uk-UA" b="1" dirty="0" smtClean="0"/>
              <a:t>Перелік тем доцільно супроводжувати вказівкою щодо рівня засвоєння матеріалу.</a:t>
            </a:r>
            <a:endParaRPr lang="ru-RU" b="1" dirty="0" smtClean="0"/>
          </a:p>
          <a:p>
            <a:pPr marL="365760" indent="-256032" algn="just" fontAlgn="auto">
              <a:spcAft>
                <a:spcPts val="0"/>
              </a:spcAft>
              <a:buFont typeface="Wingdings 3"/>
              <a:buChar char=""/>
              <a:defRPr/>
            </a:pPr>
            <a:r>
              <a:rPr lang="uk-UA" b="1" dirty="0" smtClean="0"/>
              <a:t>Навчальні матеріали в цифровій формі з використанням </a:t>
            </a:r>
            <a:r>
              <a:rPr lang="uk-UA" b="1" dirty="0" err="1" smtClean="0"/>
              <a:t>гіпертексту</a:t>
            </a:r>
            <a:r>
              <a:rPr lang="uk-UA" b="1" dirty="0" smtClean="0"/>
              <a:t> мають задовольняти вимоги простоти орієнтації слухачів.</a:t>
            </a:r>
            <a:endParaRPr lang="ru-RU" b="1" dirty="0" smtClean="0"/>
          </a:p>
          <a:p>
            <a:pPr marL="365760" indent="-256032" algn="just" fontAlgn="auto">
              <a:spcAft>
                <a:spcPts val="0"/>
              </a:spcAft>
              <a:buFont typeface="Wingdings 3"/>
              <a:buChar char=""/>
              <a:defRPr/>
            </a:pPr>
            <a:r>
              <a:rPr lang="uk-UA" b="1" dirty="0" smtClean="0"/>
              <a:t>У передмові до навчальних матеріалів необхідно пояснити умовні позначення посилань і дати поради відносно раціональних прийомів навігації.</a:t>
            </a:r>
            <a:endParaRPr lang="ru-RU" b="1" dirty="0" smtClean="0"/>
          </a:p>
          <a:p>
            <a:pPr marL="365760" indent="-256032" algn="just" fontAlgn="auto">
              <a:spcAft>
                <a:spcPts val="0"/>
              </a:spcAft>
              <a:buFont typeface="Wingdings 3"/>
              <a:buChar char=""/>
              <a:defRPr/>
            </a:pPr>
            <a:r>
              <a:rPr lang="uk-UA" b="1" dirty="0" smtClean="0"/>
              <a:t>Дистанційний курс має передбачити можливості спілкування слухачів із викладачем і між собою.</a:t>
            </a:r>
            <a:endParaRPr lang="ru-RU" b="1" dirty="0" smtClean="0"/>
          </a:p>
          <a:p>
            <a:pPr marL="365760" indent="-256032" algn="just" fontAlgn="auto">
              <a:spcAft>
                <a:spcPts val="0"/>
              </a:spcAft>
              <a:buFont typeface="Wingdings 3"/>
              <a:buChar char=""/>
              <a:defRPr/>
            </a:pPr>
            <a:r>
              <a:rPr lang="uk-UA" b="1" dirty="0" smtClean="0"/>
              <a:t>Дистанційний курс не є електронною копією друкованих підручників або комп’ютерним підручником.</a:t>
            </a:r>
            <a:endParaRPr lang="ru-RU" b="1" dirty="0" smtClean="0"/>
          </a:p>
          <a:p>
            <a:pPr marL="365760" indent="-256032" algn="just" fontAlgn="auto">
              <a:spcAft>
                <a:spcPts val="0"/>
              </a:spcAft>
              <a:buFont typeface="Wingdings 3"/>
              <a:buChar char=""/>
              <a:defRPr/>
            </a:pPr>
            <a:r>
              <a:rPr lang="uk-UA" b="1" dirty="0" smtClean="0"/>
              <a:t>Інформаційно-комунікаційні технології можуть і повинні ефективно використовуватися для досягнення цілей навчання.</a:t>
            </a:r>
            <a:endParaRPr lang="ru-RU" b="1" dirty="0"/>
          </a:p>
        </p:txBody>
      </p:sp>
      <p:sp>
        <p:nvSpPr>
          <p:cNvPr id="3" name="Заголовок 2"/>
          <p:cNvSpPr>
            <a:spLocks noGrp="1"/>
          </p:cNvSpPr>
          <p:nvPr>
            <p:ph type="title"/>
          </p:nvPr>
        </p:nvSpPr>
        <p:spPr/>
        <p:txBody>
          <a:bodyPr>
            <a:normAutofit fontScale="90000"/>
          </a:bodyPr>
          <a:lstStyle/>
          <a:p>
            <a:pPr fontAlgn="auto">
              <a:spcAft>
                <a:spcPts val="0"/>
              </a:spcAft>
              <a:defRPr/>
            </a:pPr>
            <a:r>
              <a:rPr lang="uk-UA" dirty="0" smtClean="0">
                <a:solidFill>
                  <a:srgbClr val="003300"/>
                </a:solidFill>
              </a:rPr>
              <a:t>Принципи створення дистанційного курсу</a:t>
            </a:r>
            <a:endParaRPr lang="ru-RU" dirty="0">
              <a:solidFill>
                <a:srgbClr val="0033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Содержимое 1"/>
          <p:cNvSpPr>
            <a:spLocks noGrp="1"/>
          </p:cNvSpPr>
          <p:nvPr>
            <p:ph idx="1"/>
          </p:nvPr>
        </p:nvSpPr>
        <p:spPr>
          <a:xfrm>
            <a:off x="285750" y="928688"/>
            <a:ext cx="8229600" cy="4525962"/>
          </a:xfrm>
        </p:spPr>
        <p:txBody>
          <a:bodyPr/>
          <a:lstStyle/>
          <a:p>
            <a:pPr algn="just">
              <a:buFont typeface="Wingdings 3" pitchFamily="18" charset="2"/>
              <a:buNone/>
            </a:pPr>
            <a:r>
              <a:rPr lang="uk-UA" b="1" smtClean="0"/>
              <a:t>Розробка проекту - це шлях до саморозвитку особистості через усвідомлення власних потреб, через самореалізацію в комп'ютерній діяльності. Крім роботи з конкретною темою, здійснюється широкий спектр особистісних комунікативних зв'язків з учнями й учителями.</a:t>
            </a:r>
            <a:endParaRPr lang="ru-RU" b="1" smtClean="0"/>
          </a:p>
          <a:p>
            <a:pPr>
              <a:buFont typeface="Wingdings 3" pitchFamily="18" charset="2"/>
              <a:buNone/>
            </a:pPr>
            <a:endParaRPr lang="ru-RU" smtClean="0"/>
          </a:p>
        </p:txBody>
      </p:sp>
      <p:sp>
        <p:nvSpPr>
          <p:cNvPr id="3" name="Заголовок 2"/>
          <p:cNvSpPr>
            <a:spLocks noGrp="1"/>
          </p:cNvSpPr>
          <p:nvPr>
            <p:ph type="title"/>
          </p:nvPr>
        </p:nvSpPr>
        <p:spPr>
          <a:xfrm>
            <a:off x="285720" y="0"/>
            <a:ext cx="8229600" cy="1143000"/>
          </a:xfrm>
        </p:spPr>
        <p:txBody>
          <a:bodyPr/>
          <a:lstStyle/>
          <a:p>
            <a:pPr fontAlgn="auto">
              <a:spcAft>
                <a:spcPts val="0"/>
              </a:spcAft>
              <a:defRPr/>
            </a:pPr>
            <a:r>
              <a:rPr lang="uk-UA" dirty="0" smtClean="0">
                <a:solidFill>
                  <a:srgbClr val="003300"/>
                </a:solidFill>
              </a:rPr>
              <a:t>Проектна технологія</a:t>
            </a:r>
            <a:endParaRPr lang="ru-RU" dirty="0">
              <a:solidFill>
                <a:srgbClr val="003300"/>
              </a:solidFill>
            </a:endParaRPr>
          </a:p>
        </p:txBody>
      </p:sp>
      <p:pic>
        <p:nvPicPr>
          <p:cNvPr id="27651" name="Picture 2"/>
          <p:cNvPicPr>
            <a:picLocks noChangeAspect="1" noChangeArrowheads="1"/>
          </p:cNvPicPr>
          <p:nvPr/>
        </p:nvPicPr>
        <p:blipFill>
          <a:blip r:embed="rId2"/>
          <a:srcRect l="12500" t="13889" r="12500"/>
          <a:stretch>
            <a:fillRect/>
          </a:stretch>
        </p:blipFill>
        <p:spPr bwMode="auto">
          <a:xfrm>
            <a:off x="4286250" y="3786188"/>
            <a:ext cx="4632325" cy="2990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2"/>
          <a:srcRect l="12500" r="12498"/>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2"/>
          <a:srcRect l="12500" r="12498"/>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Содержимое 1"/>
          <p:cNvSpPr>
            <a:spLocks noGrp="1"/>
          </p:cNvSpPr>
          <p:nvPr>
            <p:ph idx="1"/>
          </p:nvPr>
        </p:nvSpPr>
        <p:spPr/>
        <p:txBody>
          <a:bodyPr/>
          <a:lstStyle/>
          <a:p>
            <a:pPr algn="just">
              <a:buFont typeface="Wingdings 3" pitchFamily="18" charset="2"/>
              <a:buNone/>
            </a:pPr>
            <a:r>
              <a:rPr lang="uk-UA" b="1" smtClean="0"/>
              <a:t>Медіа технології дуже важливі для розвитку творчих, креативних здібностей учнів. Будь-який учень може проявити свою індивідуальність, створюючи різноманітні медіа продукти. Такі форми роботи зацікавлюють дітей, дають можливість розвиватися їх особистості. </a:t>
            </a:r>
            <a:endParaRPr lang="ru-RU" b="1" smtClean="0"/>
          </a:p>
          <a:p>
            <a:pPr>
              <a:buFont typeface="Wingdings 3" pitchFamily="18" charset="2"/>
              <a:buNone/>
            </a:pPr>
            <a:endParaRPr lang="ru-RU" smtClean="0"/>
          </a:p>
        </p:txBody>
      </p:sp>
      <p:sp>
        <p:nvSpPr>
          <p:cNvPr id="3" name="Заголовок 2"/>
          <p:cNvSpPr>
            <a:spLocks noGrp="1"/>
          </p:cNvSpPr>
          <p:nvPr>
            <p:ph type="title"/>
          </p:nvPr>
        </p:nvSpPr>
        <p:spPr/>
        <p:txBody>
          <a:bodyPr/>
          <a:lstStyle/>
          <a:p>
            <a:pPr fontAlgn="auto">
              <a:spcAft>
                <a:spcPts val="0"/>
              </a:spcAft>
              <a:defRPr/>
            </a:pPr>
            <a:r>
              <a:rPr lang="uk-UA" dirty="0" smtClean="0">
                <a:solidFill>
                  <a:srgbClr val="003300"/>
                </a:solidFill>
              </a:rPr>
              <a:t>Висновки</a:t>
            </a:r>
            <a:endParaRPr lang="ru-RU" dirty="0">
              <a:solidFill>
                <a:srgbClr val="003300"/>
              </a:solidFill>
            </a:endParaRPr>
          </a:p>
        </p:txBody>
      </p:sp>
      <p:pic>
        <p:nvPicPr>
          <p:cNvPr id="4" name="Picture 10" descr="C:\Documents and Settings\Admin\Рабочий стол\Фотки Наташины\SAM_3012.JPG"/>
          <p:cNvPicPr>
            <a:picLocks noChangeAspect="1" noChangeArrowheads="1"/>
          </p:cNvPicPr>
          <p:nvPr/>
        </p:nvPicPr>
        <p:blipFill>
          <a:blip r:embed="rId2" cstate="print"/>
          <a:srcRect l="4027" t="6041" r="21475" b="32214"/>
          <a:stretch>
            <a:fillRect/>
          </a:stretch>
        </p:blipFill>
        <p:spPr bwMode="auto">
          <a:xfrm>
            <a:off x="5357818" y="4286256"/>
            <a:ext cx="3214710" cy="22255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7"/>
          <p:cNvPicPr>
            <a:picLocks noChangeAspect="1" noChangeArrowheads="1"/>
          </p:cNvPicPr>
          <p:nvPr/>
        </p:nvPicPr>
        <p:blipFill>
          <a:blip r:embed="rId3" cstate="print"/>
          <a:srcRect/>
          <a:stretch>
            <a:fillRect/>
          </a:stretch>
        </p:blipFill>
        <p:spPr bwMode="auto">
          <a:xfrm>
            <a:off x="2071670" y="4500570"/>
            <a:ext cx="2852761" cy="214065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85720" y="0"/>
            <a:ext cx="8229600" cy="1143000"/>
          </a:xfrm>
        </p:spPr>
        <p:txBody>
          <a:bodyPr/>
          <a:lstStyle/>
          <a:p>
            <a:pPr fontAlgn="auto">
              <a:spcAft>
                <a:spcPts val="0"/>
              </a:spcAft>
              <a:defRPr/>
            </a:pPr>
            <a:r>
              <a:rPr lang="uk-UA" dirty="0" smtClean="0">
                <a:solidFill>
                  <a:srgbClr val="003300"/>
                </a:solidFill>
              </a:rPr>
              <a:t>Результативність</a:t>
            </a:r>
            <a:endParaRPr lang="ru-RU" dirty="0">
              <a:solidFill>
                <a:srgbClr val="003300"/>
              </a:solidFill>
            </a:endParaRPr>
          </a:p>
        </p:txBody>
      </p:sp>
      <p:pic>
        <p:nvPicPr>
          <p:cNvPr id="11266" name="Picture 2"/>
          <p:cNvPicPr>
            <a:picLocks noChangeAspect="1" noChangeArrowheads="1"/>
          </p:cNvPicPr>
          <p:nvPr/>
        </p:nvPicPr>
        <p:blipFill>
          <a:blip r:embed="rId2"/>
          <a:srcRect l="11945" r="12499"/>
          <a:stretch>
            <a:fillRect/>
          </a:stretch>
        </p:blipFill>
        <p:spPr bwMode="auto">
          <a:xfrm>
            <a:off x="1077003" y="857232"/>
            <a:ext cx="7852716" cy="58462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Содержимое 1"/>
          <p:cNvSpPr>
            <a:spLocks noGrp="1"/>
          </p:cNvSpPr>
          <p:nvPr>
            <p:ph idx="1"/>
          </p:nvPr>
        </p:nvSpPr>
        <p:spPr>
          <a:xfrm>
            <a:off x="457200" y="1481138"/>
            <a:ext cx="8472488" cy="4525962"/>
          </a:xfrm>
        </p:spPr>
        <p:txBody>
          <a:bodyPr/>
          <a:lstStyle/>
          <a:p>
            <a:pPr>
              <a:buFont typeface="Wingdings 3" pitchFamily="18" charset="2"/>
              <a:buNone/>
            </a:pPr>
            <a:r>
              <a:rPr lang="uk-UA" b="1" smtClean="0"/>
              <a:t>Світогляд сучасної людини великою мірою будується і визначається засобами масової комунікації.</a:t>
            </a:r>
          </a:p>
          <a:p>
            <a:pPr>
              <a:buFont typeface="Wingdings 3" pitchFamily="18" charset="2"/>
              <a:buNone/>
            </a:pPr>
            <a:endParaRPr lang="uk-UA" b="1" smtClean="0"/>
          </a:p>
          <a:p>
            <a:pPr algn="ctr">
              <a:buFont typeface="Wingdings 3" pitchFamily="18" charset="2"/>
              <a:buNone/>
            </a:pPr>
            <a:endParaRPr lang="uk-UA" b="1" smtClean="0"/>
          </a:p>
          <a:p>
            <a:pPr>
              <a:buFont typeface="Wingdings 3" pitchFamily="18" charset="2"/>
              <a:buNone/>
            </a:pPr>
            <a:endParaRPr lang="uk-UA" b="1" smtClean="0"/>
          </a:p>
          <a:p>
            <a:pPr>
              <a:buFont typeface="Wingdings 3" pitchFamily="18" charset="2"/>
              <a:buNone/>
            </a:pPr>
            <a:r>
              <a:rPr lang="uk-UA" b="1" smtClean="0"/>
              <a:t>Формування вміння займатися медіа творчістю, засвоювати нові знання за допомогою медіа.</a:t>
            </a:r>
            <a:endParaRPr lang="ru-RU" smtClean="0"/>
          </a:p>
        </p:txBody>
      </p:sp>
      <p:sp>
        <p:nvSpPr>
          <p:cNvPr id="3" name="Заголовок 2"/>
          <p:cNvSpPr>
            <a:spLocks noGrp="1"/>
          </p:cNvSpPr>
          <p:nvPr>
            <p:ph type="title"/>
          </p:nvPr>
        </p:nvSpPr>
        <p:spPr/>
        <p:txBody>
          <a:bodyPr/>
          <a:lstStyle/>
          <a:p>
            <a:pPr algn="ctr" fontAlgn="auto">
              <a:spcAft>
                <a:spcPts val="0"/>
              </a:spcAft>
              <a:defRPr/>
            </a:pPr>
            <a:r>
              <a:rPr lang="uk-UA" dirty="0" smtClean="0">
                <a:solidFill>
                  <a:srgbClr val="003300"/>
                </a:solidFill>
              </a:rPr>
              <a:t>Актуальність</a:t>
            </a:r>
            <a:endParaRPr lang="ru-RU" dirty="0">
              <a:solidFill>
                <a:srgbClr val="003300"/>
              </a:solidFill>
            </a:endParaRPr>
          </a:p>
        </p:txBody>
      </p:sp>
      <p:sp>
        <p:nvSpPr>
          <p:cNvPr id="4" name="Заголовок 2"/>
          <p:cNvSpPr txBox="1">
            <a:spLocks/>
          </p:cNvSpPr>
          <p:nvPr/>
        </p:nvSpPr>
        <p:spPr>
          <a:xfrm>
            <a:off x="571472" y="2928934"/>
            <a:ext cx="8229600" cy="1143000"/>
          </a:xfrm>
          <a:prstGeom prst="rect">
            <a:avLst/>
          </a:prstGeom>
        </p:spPr>
        <p:txBody>
          <a:bodyPr anchor="ctr">
            <a:normAutofit/>
            <a:scene3d>
              <a:camera prst="orthographicFront"/>
              <a:lightRig rig="soft" dir="t"/>
            </a:scene3d>
            <a:sp3d prstMaterial="softEdge">
              <a:bevelT w="25400" h="25400"/>
            </a:sp3d>
          </a:bodyPr>
          <a:lstStyle/>
          <a:p>
            <a:pPr algn="r" fontAlgn="auto">
              <a:spcAft>
                <a:spcPts val="0"/>
              </a:spcAft>
              <a:defRPr/>
            </a:pPr>
            <a:r>
              <a:rPr lang="uk-UA" sz="4100" b="1" dirty="0">
                <a:solidFill>
                  <a:srgbClr val="003300"/>
                </a:solidFill>
                <a:effectLst>
                  <a:outerShdw blurRad="31750" dist="25400" dir="5400000" algn="tl" rotWithShape="0">
                    <a:srgbClr val="000000">
                      <a:alpha val="25000"/>
                    </a:srgbClr>
                  </a:outerShdw>
                </a:effectLst>
                <a:latin typeface="+mj-lt"/>
                <a:ea typeface="+mj-ea"/>
                <a:cs typeface="+mj-cs"/>
              </a:rPr>
              <a:t>Мета</a:t>
            </a:r>
            <a:endParaRPr lang="ru-RU" sz="4100" b="1" dirty="0">
              <a:solidFill>
                <a:srgbClr val="003300"/>
              </a:solidFill>
              <a:effectLst>
                <a:outerShdw blurRad="31750" dist="25400" dir="5400000" algn="tl" rotWithShape="0">
                  <a:srgbClr val="000000">
                    <a:alpha val="25000"/>
                  </a:srgbClr>
                </a:outerShdw>
              </a:effectLst>
              <a:latin typeface="+mj-lt"/>
              <a:ea typeface="+mj-ea"/>
              <a:cs typeface="+mj-cs"/>
            </a:endParaRPr>
          </a:p>
        </p:txBody>
      </p:sp>
      <p:grpSp>
        <p:nvGrpSpPr>
          <p:cNvPr id="5" name="Группа 7"/>
          <p:cNvGrpSpPr/>
          <p:nvPr/>
        </p:nvGrpSpPr>
        <p:grpSpPr>
          <a:xfrm>
            <a:off x="4214810" y="2571744"/>
            <a:ext cx="1785950" cy="1428760"/>
            <a:chOff x="2976" y="860"/>
            <a:chExt cx="2436018" cy="2191609"/>
          </a:xfrm>
          <a:scene3d>
            <a:camera prst="orthographicFront"/>
            <a:lightRig rig="threePt" dir="t">
              <a:rot lat="0" lon="0" rev="7500000"/>
            </a:lightRig>
          </a:scene3d>
        </p:grpSpPr>
        <p:sp>
          <p:nvSpPr>
            <p:cNvPr id="6" name="Скругленный прямоугольник 5"/>
            <p:cNvSpPr/>
            <p:nvPr/>
          </p:nvSpPr>
          <p:spPr>
            <a:xfrm>
              <a:off x="2976" y="860"/>
              <a:ext cx="2436018" cy="2191609"/>
            </a:xfrm>
            <a:prstGeom prst="roundRect">
              <a:avLst/>
            </a:prstGeom>
            <a:blipFill rotWithShape="0">
              <a:blip r:embed="rId2" cstate="print"/>
              <a:stretch>
                <a:fillRect/>
              </a:stretch>
            </a:blipFill>
            <a:sp3d prstMaterial="plastic">
              <a:bevelT w="127000" h="25400" prst="relaxedInset"/>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7" name="Скругленный прямоугольник 4"/>
            <p:cNvSpPr/>
            <p:nvPr/>
          </p:nvSpPr>
          <p:spPr>
            <a:xfrm>
              <a:off x="109962" y="107846"/>
              <a:ext cx="2222046" cy="1977637"/>
            </a:xfrm>
            <a:prstGeom prst="rect">
              <a:avLst/>
            </a:prstGeom>
            <a:sp3d/>
          </p:spPr>
          <p:style>
            <a:lnRef idx="0">
              <a:scrgbClr r="0" g="0" b="0"/>
            </a:lnRef>
            <a:fillRef idx="0">
              <a:scrgbClr r="0" g="0" b="0"/>
            </a:fillRef>
            <a:effectRef idx="0">
              <a:scrgbClr r="0" g="0" b="0"/>
            </a:effectRef>
            <a:fontRef idx="minor">
              <a:schemeClr val="lt1"/>
            </a:fontRef>
          </p:style>
          <p:txBody>
            <a:bodyPr lIns="247650" tIns="123825" rIns="247650" bIns="123825" spcCol="1270" anchor="ctr"/>
            <a:lstStyle/>
            <a:p>
              <a:pPr algn="ctr" defTabSz="2889250" fontAlgn="auto">
                <a:lnSpc>
                  <a:spcPct val="90000"/>
                </a:lnSpc>
                <a:spcBef>
                  <a:spcPts val="0"/>
                </a:spcBef>
                <a:spcAft>
                  <a:spcPct val="35000"/>
                </a:spcAft>
                <a:defRPr/>
              </a:pPr>
              <a:r>
                <a:rPr lang="uk-UA" sz="6500" dirty="0"/>
                <a:t> </a:t>
              </a:r>
              <a:endParaRPr lang="ru-RU" sz="6500" dirty="0"/>
            </a:p>
          </p:txBody>
        </p:sp>
      </p:grpSp>
      <p:pic>
        <p:nvPicPr>
          <p:cNvPr id="8" name="Picture 22" descr="Красочные руки.  Посмотреть большое фото "/>
          <p:cNvPicPr>
            <a:picLocks noChangeAspect="1" noChangeArrowheads="1"/>
          </p:cNvPicPr>
          <p:nvPr/>
        </p:nvPicPr>
        <p:blipFill>
          <a:blip r:embed="rId3" cstate="print"/>
          <a:srcRect/>
          <a:stretch>
            <a:fillRect/>
          </a:stretch>
        </p:blipFill>
        <p:spPr bwMode="auto">
          <a:xfrm>
            <a:off x="5000628" y="5072074"/>
            <a:ext cx="2152650" cy="1647825"/>
          </a:xfrm>
          <a:prstGeom prst="roundRect">
            <a:avLst>
              <a:gd name="adj" fmla="val 16667"/>
            </a:avLst>
          </a:prstGeom>
          <a:ln>
            <a:solidFill>
              <a:schemeClr val="accent2">
                <a:lumMod val="50000"/>
              </a:schemeClr>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71414"/>
            <a:ext cx="8229600" cy="1143000"/>
          </a:xfrm>
        </p:spPr>
        <p:txBody>
          <a:bodyPr/>
          <a:lstStyle/>
          <a:p>
            <a:pPr fontAlgn="auto">
              <a:spcAft>
                <a:spcPts val="0"/>
              </a:spcAft>
              <a:defRPr/>
            </a:pPr>
            <a:r>
              <a:rPr lang="uk-UA" dirty="0" smtClean="0">
                <a:solidFill>
                  <a:srgbClr val="003300"/>
                </a:solidFill>
              </a:rPr>
              <a:t>Результативність</a:t>
            </a:r>
            <a:endParaRPr lang="ru-RU" dirty="0">
              <a:solidFill>
                <a:srgbClr val="003300"/>
              </a:solidFill>
            </a:endParaRPr>
          </a:p>
        </p:txBody>
      </p:sp>
      <p:pic>
        <p:nvPicPr>
          <p:cNvPr id="10242" name="Picture 2"/>
          <p:cNvPicPr>
            <a:picLocks noChangeAspect="1" noChangeArrowheads="1"/>
          </p:cNvPicPr>
          <p:nvPr/>
        </p:nvPicPr>
        <p:blipFill>
          <a:blip r:embed="rId2"/>
          <a:srcRect l="14063" t="3803" r="12499"/>
          <a:stretch>
            <a:fillRect/>
          </a:stretch>
        </p:blipFill>
        <p:spPr bwMode="auto">
          <a:xfrm>
            <a:off x="1285852" y="928670"/>
            <a:ext cx="7648943" cy="56359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274638"/>
            <a:ext cx="8229600" cy="2082792"/>
          </a:xfrm>
        </p:spPr>
        <p:txBody>
          <a:bodyPr>
            <a:normAutofit fontScale="90000"/>
          </a:bodyPr>
          <a:lstStyle/>
          <a:p>
            <a:pPr fontAlgn="auto">
              <a:spcAft>
                <a:spcPts val="0"/>
              </a:spcAft>
              <a:defRPr/>
            </a:pPr>
            <a:r>
              <a:rPr lang="uk-UA" dirty="0" smtClean="0">
                <a:solidFill>
                  <a:srgbClr val="003300"/>
                </a:solidFill>
              </a:rPr>
              <a:t>Погрожувати поїздові, що стрімко віддаляється від перону, дозволено лише дітям!</a:t>
            </a:r>
            <a:endParaRPr lang="ru-RU" dirty="0">
              <a:solidFill>
                <a:srgbClr val="003300"/>
              </a:solidFill>
            </a:endParaRPr>
          </a:p>
        </p:txBody>
      </p:sp>
      <p:pic>
        <p:nvPicPr>
          <p:cNvPr id="4" name="Picture 4" descr="C:\Users\Fantom\Desktop\11.gif"/>
          <p:cNvPicPr>
            <a:picLocks noChangeAspect="1" noChangeArrowheads="1" noCrop="1"/>
          </p:cNvPicPr>
          <p:nvPr/>
        </p:nvPicPr>
        <p:blipFill>
          <a:blip r:embed="rId2"/>
          <a:srcRect/>
          <a:stretch>
            <a:fillRect/>
          </a:stretch>
        </p:blipFill>
        <p:spPr bwMode="auto">
          <a:xfrm flipH="1">
            <a:off x="3571868" y="1857364"/>
            <a:ext cx="4500586" cy="450058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Содержимое 1"/>
          <p:cNvSpPr>
            <a:spLocks noGrp="1"/>
          </p:cNvSpPr>
          <p:nvPr>
            <p:ph idx="1"/>
          </p:nvPr>
        </p:nvSpPr>
        <p:spPr/>
        <p:txBody>
          <a:bodyPr/>
          <a:lstStyle/>
          <a:p>
            <a:pPr algn="just">
              <a:buFont typeface="Wingdings 3" pitchFamily="18" charset="2"/>
              <a:buNone/>
            </a:pPr>
            <a:r>
              <a:rPr lang="uk-UA" b="1" smtClean="0"/>
              <a:t>Кожний учень вмітиме освоювати, перетворювати і використовувати в практичній діяльності величезні масиви інформації.</a:t>
            </a:r>
            <a:endParaRPr lang="ru-RU" b="1" smtClean="0"/>
          </a:p>
        </p:txBody>
      </p:sp>
      <p:sp>
        <p:nvSpPr>
          <p:cNvPr id="3" name="Заголовок 2"/>
          <p:cNvSpPr>
            <a:spLocks noGrp="1"/>
          </p:cNvSpPr>
          <p:nvPr>
            <p:ph type="title"/>
          </p:nvPr>
        </p:nvSpPr>
        <p:spPr/>
        <p:txBody>
          <a:bodyPr/>
          <a:lstStyle/>
          <a:p>
            <a:pPr fontAlgn="auto">
              <a:spcAft>
                <a:spcPts val="0"/>
              </a:spcAft>
              <a:defRPr/>
            </a:pPr>
            <a:r>
              <a:rPr lang="uk-UA" dirty="0" smtClean="0">
                <a:solidFill>
                  <a:srgbClr val="003300"/>
                </a:solidFill>
              </a:rPr>
              <a:t>Очікувані результати </a:t>
            </a:r>
            <a:endParaRPr lang="ru-RU" dirty="0">
              <a:solidFill>
                <a:srgbClr val="003300"/>
              </a:solidFill>
            </a:endParaRPr>
          </a:p>
        </p:txBody>
      </p:sp>
      <p:pic>
        <p:nvPicPr>
          <p:cNvPr id="4" name="Picture 7" descr="D:\атестація 2013\Ленин урок\P1012667.JPG"/>
          <p:cNvPicPr>
            <a:picLocks noChangeAspect="1" noChangeArrowheads="1"/>
          </p:cNvPicPr>
          <p:nvPr/>
        </p:nvPicPr>
        <p:blipFill>
          <a:blip r:embed="rId2" cstate="print"/>
          <a:srcRect/>
          <a:stretch>
            <a:fillRect/>
          </a:stretch>
        </p:blipFill>
        <p:spPr bwMode="auto">
          <a:xfrm>
            <a:off x="5214942" y="2857496"/>
            <a:ext cx="3619525" cy="27146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descr="C:\Documents and Settings\Admin\Рабочий стол\Фотки Наташины\SAM_2914.JPG"/>
          <p:cNvPicPr>
            <a:picLocks noChangeAspect="1" noChangeArrowheads="1"/>
          </p:cNvPicPr>
          <p:nvPr/>
        </p:nvPicPr>
        <p:blipFill>
          <a:blip r:embed="rId3" cstate="print"/>
          <a:srcRect/>
          <a:stretch>
            <a:fillRect/>
          </a:stretch>
        </p:blipFill>
        <p:spPr bwMode="auto">
          <a:xfrm>
            <a:off x="785786" y="3357562"/>
            <a:ext cx="3714776" cy="278608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Содержимое 1"/>
          <p:cNvSpPr>
            <a:spLocks noGrp="1"/>
          </p:cNvSpPr>
          <p:nvPr>
            <p:ph idx="1"/>
          </p:nvPr>
        </p:nvSpPr>
        <p:spPr/>
        <p:txBody>
          <a:bodyPr/>
          <a:lstStyle/>
          <a:p>
            <a:pPr>
              <a:buFont typeface="Wingdings 3" pitchFamily="18" charset="2"/>
              <a:buNone/>
            </a:pPr>
            <a:r>
              <a:rPr lang="uk-UA" b="1" smtClean="0"/>
              <a:t>Медіа освітні технології - унікальний засіб формування критичного мислення, засіб стимулювання бажання самоосвіти, самопідготовки, постійної спраги знань.</a:t>
            </a:r>
            <a:endParaRPr lang="ru-RU" b="1" smtClean="0"/>
          </a:p>
        </p:txBody>
      </p:sp>
      <p:sp>
        <p:nvSpPr>
          <p:cNvPr id="3" name="Заголовок 2"/>
          <p:cNvSpPr>
            <a:spLocks noGrp="1"/>
          </p:cNvSpPr>
          <p:nvPr>
            <p:ph type="title"/>
          </p:nvPr>
        </p:nvSpPr>
        <p:spPr/>
        <p:txBody>
          <a:bodyPr/>
          <a:lstStyle/>
          <a:p>
            <a:pPr fontAlgn="auto">
              <a:spcAft>
                <a:spcPts val="0"/>
              </a:spcAft>
              <a:defRPr/>
            </a:pPr>
            <a:r>
              <a:rPr lang="uk-UA" dirty="0" smtClean="0">
                <a:solidFill>
                  <a:srgbClr val="003300"/>
                </a:solidFill>
              </a:rPr>
              <a:t>Дефініція</a:t>
            </a:r>
            <a:endParaRPr lang="ru-RU" dirty="0">
              <a:solidFill>
                <a:srgbClr val="003300"/>
              </a:solidFill>
            </a:endParaRPr>
          </a:p>
        </p:txBody>
      </p:sp>
      <p:pic>
        <p:nvPicPr>
          <p:cNvPr id="4" name="Picture 5" descr="C:\Documents and Settings\Admin\Рабочий стол\Фотки Наташины\SAM_2924.JPG"/>
          <p:cNvPicPr>
            <a:picLocks noChangeAspect="1" noChangeArrowheads="1"/>
          </p:cNvPicPr>
          <p:nvPr/>
        </p:nvPicPr>
        <p:blipFill>
          <a:blip r:embed="rId2" cstate="print"/>
          <a:srcRect/>
          <a:stretch>
            <a:fillRect/>
          </a:stretch>
        </p:blipFill>
        <p:spPr bwMode="auto">
          <a:xfrm>
            <a:off x="785786" y="3643314"/>
            <a:ext cx="3429024" cy="25717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9" descr="D:\атестація 2013\Гора\SL376678.JPG"/>
          <p:cNvPicPr>
            <a:picLocks noChangeAspect="1" noChangeArrowheads="1"/>
          </p:cNvPicPr>
          <p:nvPr/>
        </p:nvPicPr>
        <p:blipFill>
          <a:blip r:embed="rId3" cstate="print"/>
          <a:srcRect/>
          <a:stretch>
            <a:fillRect/>
          </a:stretch>
        </p:blipFill>
        <p:spPr bwMode="auto">
          <a:xfrm>
            <a:off x="5072066" y="3857628"/>
            <a:ext cx="3754208" cy="281565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Содержимое 1"/>
          <p:cNvSpPr>
            <a:spLocks noGrp="1"/>
          </p:cNvSpPr>
          <p:nvPr>
            <p:ph idx="1"/>
          </p:nvPr>
        </p:nvSpPr>
        <p:spPr/>
        <p:txBody>
          <a:bodyPr/>
          <a:lstStyle/>
          <a:p>
            <a:endParaRPr lang="ru-RU" smtClean="0"/>
          </a:p>
        </p:txBody>
      </p:sp>
      <p:sp>
        <p:nvSpPr>
          <p:cNvPr id="3" name="Заголовок 2"/>
          <p:cNvSpPr>
            <a:spLocks noGrp="1"/>
          </p:cNvSpPr>
          <p:nvPr>
            <p:ph type="title"/>
          </p:nvPr>
        </p:nvSpPr>
        <p:spPr/>
        <p:txBody>
          <a:bodyPr/>
          <a:lstStyle/>
          <a:p>
            <a:pPr fontAlgn="auto">
              <a:spcAft>
                <a:spcPts val="0"/>
              </a:spcAft>
              <a:defRPr/>
            </a:pPr>
            <a:r>
              <a:rPr lang="uk-UA" dirty="0" smtClean="0">
                <a:solidFill>
                  <a:srgbClr val="003300"/>
                </a:solidFill>
              </a:rPr>
              <a:t>Нові інформаційні технології</a:t>
            </a:r>
            <a:endParaRPr lang="ru-RU" dirty="0">
              <a:solidFill>
                <a:srgbClr val="003300"/>
              </a:solidFill>
            </a:endParaRPr>
          </a:p>
        </p:txBody>
      </p:sp>
      <p:pic>
        <p:nvPicPr>
          <p:cNvPr id="4" name="Picture 2"/>
          <p:cNvPicPr>
            <a:picLocks noChangeAspect="1" noChangeArrowheads="1"/>
          </p:cNvPicPr>
          <p:nvPr/>
        </p:nvPicPr>
        <p:blipFill>
          <a:blip r:embed="rId2"/>
          <a:srcRect l="39904" t="21018" r="31593" b="14343"/>
          <a:stretch>
            <a:fillRect/>
          </a:stretch>
        </p:blipFill>
        <p:spPr bwMode="auto">
          <a:xfrm>
            <a:off x="357158" y="1472960"/>
            <a:ext cx="1864838" cy="26432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3"/>
          <p:cNvPicPr>
            <a:picLocks noChangeAspect="1" noChangeArrowheads="1"/>
          </p:cNvPicPr>
          <p:nvPr/>
        </p:nvPicPr>
        <p:blipFill>
          <a:blip r:embed="rId3"/>
          <a:srcRect l="39833" t="20904" r="30956" b="13663"/>
          <a:stretch>
            <a:fillRect/>
          </a:stretch>
        </p:blipFill>
        <p:spPr bwMode="auto">
          <a:xfrm>
            <a:off x="1357290" y="2973158"/>
            <a:ext cx="1785950" cy="25003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4"/>
          <p:cNvPicPr>
            <a:picLocks noChangeAspect="1" noChangeArrowheads="1"/>
          </p:cNvPicPr>
          <p:nvPr/>
        </p:nvPicPr>
        <p:blipFill>
          <a:blip r:embed="rId4"/>
          <a:srcRect l="40625" t="21177" r="31250" b="15293"/>
          <a:stretch>
            <a:fillRect/>
          </a:stretch>
        </p:blipFill>
        <p:spPr bwMode="auto">
          <a:xfrm>
            <a:off x="2643174" y="1544398"/>
            <a:ext cx="1821669" cy="25717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5"/>
          <p:cNvPicPr>
            <a:picLocks noChangeAspect="1" noChangeArrowheads="1"/>
          </p:cNvPicPr>
          <p:nvPr/>
        </p:nvPicPr>
        <p:blipFill>
          <a:blip r:embed="rId5"/>
          <a:srcRect l="40028" t="19630" r="31345" b="12757"/>
          <a:stretch>
            <a:fillRect/>
          </a:stretch>
        </p:blipFill>
        <p:spPr bwMode="auto">
          <a:xfrm>
            <a:off x="500034" y="4116166"/>
            <a:ext cx="1857388" cy="27418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4"/>
          <p:cNvPicPr>
            <a:picLocks noChangeAspect="1" noChangeArrowheads="1"/>
          </p:cNvPicPr>
          <p:nvPr/>
        </p:nvPicPr>
        <p:blipFill>
          <a:blip r:embed="rId6" cstate="print"/>
          <a:srcRect l="8482" r="9375"/>
          <a:stretch>
            <a:fillRect/>
          </a:stretch>
        </p:blipFill>
        <p:spPr bwMode="auto">
          <a:xfrm rot="294383">
            <a:off x="6143636" y="1142984"/>
            <a:ext cx="2594245" cy="1973867"/>
          </a:xfrm>
          <a:prstGeom prst="roundRect">
            <a:avLst>
              <a:gd name="adj" fmla="val 16667"/>
            </a:avLst>
          </a:prstGeom>
          <a:ln>
            <a:solidFill>
              <a:schemeClr val="accent2">
                <a:lumMod val="50000"/>
              </a:schemeClr>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Picture 2"/>
          <p:cNvPicPr>
            <a:picLocks noChangeAspect="1" noChangeArrowheads="1"/>
          </p:cNvPicPr>
          <p:nvPr/>
        </p:nvPicPr>
        <p:blipFill>
          <a:blip r:embed="rId7" cstate="print"/>
          <a:srcRect l="26116" t="21428" r="26339" b="22143"/>
          <a:stretch>
            <a:fillRect/>
          </a:stretch>
        </p:blipFill>
        <p:spPr bwMode="auto">
          <a:xfrm rot="471891">
            <a:off x="4966767" y="2868333"/>
            <a:ext cx="2367382" cy="1756097"/>
          </a:xfrm>
          <a:prstGeom prst="roundRect">
            <a:avLst>
              <a:gd name="adj" fmla="val 16667"/>
            </a:avLst>
          </a:prstGeom>
          <a:ln>
            <a:solidFill>
              <a:schemeClr val="accent2">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8" descr="C:\Documents and Settings\Admin\Рабочий стол\--IE-9~1.JPG"/>
          <p:cNvPicPr>
            <a:picLocks noChangeAspect="1" noChangeArrowheads="1"/>
          </p:cNvPicPr>
          <p:nvPr/>
        </p:nvPicPr>
        <p:blipFill>
          <a:blip r:embed="rId8"/>
          <a:srcRect l="5282" t="10723" r="2929" b="37375"/>
          <a:stretch>
            <a:fillRect/>
          </a:stretch>
        </p:blipFill>
        <p:spPr bwMode="auto">
          <a:xfrm>
            <a:off x="3428992" y="4572008"/>
            <a:ext cx="2071702" cy="196546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Picture 11"/>
          <p:cNvPicPr>
            <a:picLocks noChangeAspect="1" noChangeArrowheads="1"/>
          </p:cNvPicPr>
          <p:nvPr/>
        </p:nvPicPr>
        <p:blipFill>
          <a:blip r:embed="rId9" cstate="print"/>
          <a:srcRect l="8923" r="7800"/>
          <a:stretch>
            <a:fillRect/>
          </a:stretch>
        </p:blipFill>
        <p:spPr bwMode="auto">
          <a:xfrm rot="758758">
            <a:off x="5888399" y="4534768"/>
            <a:ext cx="2476199" cy="1858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Содержимое 1"/>
          <p:cNvSpPr>
            <a:spLocks noGrp="1"/>
          </p:cNvSpPr>
          <p:nvPr>
            <p:ph idx="1"/>
          </p:nvPr>
        </p:nvSpPr>
        <p:spPr/>
        <p:txBody>
          <a:bodyPr/>
          <a:lstStyle/>
          <a:p>
            <a:pPr algn="just">
              <a:buFont typeface="Wingdings 3" pitchFamily="18" charset="2"/>
              <a:buNone/>
            </a:pPr>
            <a:r>
              <a:rPr lang="uk-UA" b="1" smtClean="0"/>
              <a:t>Мультимедіа в класно-урочній діяльності дозволяє зробити заняття емоційними та ефективними, дає можливість забезпечити їх динамічною наочністю, збільшити кількість тренувальних завдань та темп виконання робіт учнями, диференціювати їхню діяльність, встановити зворотній зв’язок, об’єктивний контроль, підвищити мотивацію навчання.</a:t>
            </a:r>
            <a:endParaRPr lang="ru-RU" b="1" smtClean="0"/>
          </a:p>
        </p:txBody>
      </p:sp>
      <p:sp>
        <p:nvSpPr>
          <p:cNvPr id="3" name="Заголовок 2"/>
          <p:cNvSpPr>
            <a:spLocks noGrp="1"/>
          </p:cNvSpPr>
          <p:nvPr>
            <p:ph type="title"/>
          </p:nvPr>
        </p:nvSpPr>
        <p:spPr/>
        <p:txBody>
          <a:bodyPr/>
          <a:lstStyle/>
          <a:p>
            <a:pPr fontAlgn="auto">
              <a:spcAft>
                <a:spcPts val="0"/>
              </a:spcAft>
              <a:defRPr/>
            </a:pPr>
            <a:r>
              <a:rPr lang="uk-UA" dirty="0" smtClean="0">
                <a:solidFill>
                  <a:srgbClr val="003300"/>
                </a:solidFill>
              </a:rPr>
              <a:t>Доцільність використання</a:t>
            </a:r>
            <a:endParaRPr lang="ru-RU" dirty="0">
              <a:solidFill>
                <a:srgbClr val="003300"/>
              </a:solidFill>
            </a:endParaRPr>
          </a:p>
        </p:txBody>
      </p:sp>
      <p:pic>
        <p:nvPicPr>
          <p:cNvPr id="4" name="Picture 6" descr="C:\Documents and Settings\Admin\Рабочий стол\Фотки Наташины\SAM_2997.JPG"/>
          <p:cNvPicPr>
            <a:picLocks noChangeAspect="1" noChangeArrowheads="1"/>
          </p:cNvPicPr>
          <p:nvPr/>
        </p:nvPicPr>
        <p:blipFill>
          <a:blip r:embed="rId2" cstate="print"/>
          <a:srcRect/>
          <a:stretch>
            <a:fillRect/>
          </a:stretch>
        </p:blipFill>
        <p:spPr bwMode="auto">
          <a:xfrm>
            <a:off x="6286512" y="4929198"/>
            <a:ext cx="2357454" cy="17680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10" descr="D:\атестація 2013\Ленин урок\P1012685.JPG"/>
          <p:cNvPicPr>
            <a:picLocks noChangeAspect="1" noChangeArrowheads="1"/>
          </p:cNvPicPr>
          <p:nvPr/>
        </p:nvPicPr>
        <p:blipFill>
          <a:blip r:embed="rId3" cstate="print"/>
          <a:srcRect/>
          <a:stretch>
            <a:fillRect/>
          </a:stretch>
        </p:blipFill>
        <p:spPr bwMode="auto">
          <a:xfrm>
            <a:off x="3286115" y="4857760"/>
            <a:ext cx="2489231" cy="186692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Содержимое 1"/>
          <p:cNvSpPr>
            <a:spLocks noGrp="1"/>
          </p:cNvSpPr>
          <p:nvPr>
            <p:ph idx="1"/>
          </p:nvPr>
        </p:nvSpPr>
        <p:spPr>
          <a:xfrm>
            <a:off x="457200" y="1481138"/>
            <a:ext cx="4186238" cy="4805362"/>
          </a:xfrm>
        </p:spPr>
        <p:txBody>
          <a:bodyPr/>
          <a:lstStyle/>
          <a:p>
            <a:pPr>
              <a:buFont typeface="Wingdings 3" pitchFamily="18" charset="2"/>
              <a:buNone/>
            </a:pPr>
            <a:r>
              <a:rPr lang="uk-UA" b="1" smtClean="0"/>
              <a:t>Учні після лекції із застосуванням медіа освітніх технологій, відмічають покращення настрою, підвищення бадьорості, концентрації уваги, зменшення напруження.</a:t>
            </a:r>
            <a:endParaRPr lang="ru-RU" b="1" smtClean="0"/>
          </a:p>
          <a:p>
            <a:pPr>
              <a:buFont typeface="Wingdings 3" pitchFamily="18" charset="2"/>
              <a:buNone/>
            </a:pPr>
            <a:endParaRPr lang="ru-RU" smtClean="0"/>
          </a:p>
        </p:txBody>
      </p:sp>
      <p:sp>
        <p:nvSpPr>
          <p:cNvPr id="3" name="Заголовок 2"/>
          <p:cNvSpPr>
            <a:spLocks noGrp="1"/>
          </p:cNvSpPr>
          <p:nvPr>
            <p:ph type="title"/>
          </p:nvPr>
        </p:nvSpPr>
        <p:spPr/>
        <p:txBody>
          <a:bodyPr/>
          <a:lstStyle/>
          <a:p>
            <a:pPr fontAlgn="auto">
              <a:spcAft>
                <a:spcPts val="0"/>
              </a:spcAft>
              <a:defRPr/>
            </a:pPr>
            <a:r>
              <a:rPr lang="uk-UA" dirty="0" smtClean="0">
                <a:solidFill>
                  <a:srgbClr val="003300"/>
                </a:solidFill>
              </a:rPr>
              <a:t>Мультимедійні лекції</a:t>
            </a:r>
            <a:endParaRPr lang="ru-RU" dirty="0">
              <a:solidFill>
                <a:srgbClr val="003300"/>
              </a:solidFill>
            </a:endParaRPr>
          </a:p>
        </p:txBody>
      </p:sp>
      <p:pic>
        <p:nvPicPr>
          <p:cNvPr id="19459" name="Picture 2"/>
          <p:cNvPicPr>
            <a:picLocks noChangeAspect="1" noChangeArrowheads="1"/>
          </p:cNvPicPr>
          <p:nvPr/>
        </p:nvPicPr>
        <p:blipFill>
          <a:blip r:embed="rId2"/>
          <a:srcRect l="14787" t="8215" r="41772" b="19487"/>
          <a:stretch>
            <a:fillRect/>
          </a:stretch>
        </p:blipFill>
        <p:spPr bwMode="auto">
          <a:xfrm>
            <a:off x="5084763" y="1143000"/>
            <a:ext cx="3662362" cy="3429000"/>
          </a:xfrm>
          <a:prstGeom prst="rect">
            <a:avLst/>
          </a:prstGeom>
          <a:noFill/>
          <a:ln w="9525">
            <a:solidFill>
              <a:srgbClr val="008000"/>
            </a:solidFill>
            <a:miter lim="800000"/>
            <a:headEnd/>
            <a:tailEnd/>
          </a:ln>
        </p:spPr>
      </p:pic>
      <p:pic>
        <p:nvPicPr>
          <p:cNvPr id="6" name="Picture 5"/>
          <p:cNvPicPr>
            <a:picLocks noChangeAspect="1" noChangeArrowheads="1"/>
          </p:cNvPicPr>
          <p:nvPr/>
        </p:nvPicPr>
        <p:blipFill>
          <a:blip r:embed="rId3" cstate="print"/>
          <a:srcRect l="16964" t="6428" r="21429" b="8571"/>
          <a:stretch>
            <a:fillRect/>
          </a:stretch>
        </p:blipFill>
        <p:spPr bwMode="auto">
          <a:xfrm>
            <a:off x="3143240" y="2857496"/>
            <a:ext cx="2000264" cy="172487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3"/>
          <p:cNvPicPr>
            <a:picLocks noChangeAspect="1" noChangeArrowheads="1"/>
          </p:cNvPicPr>
          <p:nvPr/>
        </p:nvPicPr>
        <p:blipFill>
          <a:blip r:embed="rId4" cstate="print"/>
          <a:srcRect l="16518" t="4285" r="1785" b="5000"/>
          <a:stretch>
            <a:fillRect/>
          </a:stretch>
        </p:blipFill>
        <p:spPr bwMode="auto">
          <a:xfrm>
            <a:off x="5286380" y="4500570"/>
            <a:ext cx="3088146" cy="2143140"/>
          </a:xfrm>
          <a:prstGeom prst="roundRect">
            <a:avLst>
              <a:gd name="adj" fmla="val 16667"/>
            </a:avLst>
          </a:prstGeom>
          <a:ln>
            <a:solidFill>
              <a:schemeClr val="accent2">
                <a:lumMod val="50000"/>
              </a:schemeClr>
            </a:solid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pPr fontAlgn="auto">
              <a:spcAft>
                <a:spcPts val="0"/>
              </a:spcAft>
              <a:defRPr/>
            </a:pPr>
            <a:r>
              <a:rPr lang="uk-UA" dirty="0" smtClean="0">
                <a:solidFill>
                  <a:srgbClr val="003300"/>
                </a:solidFill>
              </a:rPr>
              <a:t>Семінарські, лабораторні та практичні заняття</a:t>
            </a:r>
            <a:endParaRPr lang="ru-RU" dirty="0">
              <a:solidFill>
                <a:srgbClr val="003300"/>
              </a:solidFill>
            </a:endParaRPr>
          </a:p>
        </p:txBody>
      </p:sp>
      <p:pic>
        <p:nvPicPr>
          <p:cNvPr id="4" name="Picture 4"/>
          <p:cNvPicPr>
            <a:picLocks noChangeAspect="1" noChangeArrowheads="1"/>
          </p:cNvPicPr>
          <p:nvPr/>
        </p:nvPicPr>
        <p:blipFill>
          <a:blip r:embed="rId2" cstate="print"/>
          <a:srcRect l="12045" t="2739" r="9375" b="4744"/>
          <a:stretch>
            <a:fillRect/>
          </a:stretch>
        </p:blipFill>
        <p:spPr bwMode="auto">
          <a:xfrm>
            <a:off x="6158290" y="928670"/>
            <a:ext cx="2985710" cy="21970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9"/>
          <p:cNvPicPr>
            <a:picLocks noChangeAspect="1" noChangeArrowheads="1"/>
          </p:cNvPicPr>
          <p:nvPr/>
        </p:nvPicPr>
        <p:blipFill>
          <a:blip r:embed="rId3" cstate="print"/>
          <a:srcRect l="8923" r="7800"/>
          <a:stretch>
            <a:fillRect/>
          </a:stretch>
        </p:blipFill>
        <p:spPr bwMode="auto">
          <a:xfrm>
            <a:off x="5429256" y="4214818"/>
            <a:ext cx="3212994" cy="24113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4" descr="D:\атестація 2013\Ленин урок\P1012695.JPG"/>
          <p:cNvPicPr>
            <a:picLocks noChangeAspect="1" noChangeArrowheads="1"/>
          </p:cNvPicPr>
          <p:nvPr/>
        </p:nvPicPr>
        <p:blipFill>
          <a:blip r:embed="rId4" cstate="print"/>
          <a:srcRect/>
          <a:stretch>
            <a:fillRect/>
          </a:stretch>
        </p:blipFill>
        <p:spPr bwMode="auto">
          <a:xfrm>
            <a:off x="714348" y="4143380"/>
            <a:ext cx="3048022" cy="22860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0" name="Picture 2"/>
          <p:cNvPicPr>
            <a:picLocks noChangeAspect="1" noChangeArrowheads="1"/>
          </p:cNvPicPr>
          <p:nvPr/>
        </p:nvPicPr>
        <p:blipFill>
          <a:blip r:embed="rId5" cstate="print"/>
          <a:srcRect l="13571" r="13148"/>
          <a:stretch>
            <a:fillRect/>
          </a:stretch>
        </p:blipFill>
        <p:spPr bwMode="auto">
          <a:xfrm>
            <a:off x="214282" y="1500174"/>
            <a:ext cx="3257388" cy="2500330"/>
          </a:xfrm>
          <a:prstGeom prst="rect">
            <a:avLst/>
          </a:prstGeom>
          <a:ln>
            <a:noFill/>
          </a:ln>
          <a:effectLst>
            <a:softEdge rad="112500"/>
          </a:effectLst>
        </p:spPr>
      </p:pic>
      <p:pic>
        <p:nvPicPr>
          <p:cNvPr id="9" name="Picture 3" descr="C:\Documents and Settings\Admin\Рабочий стол\Фотки Наташины\SAM_2934.JPG"/>
          <p:cNvPicPr>
            <a:picLocks noChangeAspect="1" noChangeArrowheads="1"/>
          </p:cNvPicPr>
          <p:nvPr/>
        </p:nvPicPr>
        <p:blipFill>
          <a:blip r:embed="rId6"/>
          <a:srcRect l="12245" b="26960"/>
          <a:stretch>
            <a:fillRect/>
          </a:stretch>
        </p:blipFill>
        <p:spPr bwMode="auto">
          <a:xfrm>
            <a:off x="3429000" y="2214563"/>
            <a:ext cx="3271838" cy="2071687"/>
          </a:xfrm>
          <a:prstGeom prst="rect">
            <a:avLst/>
          </a:prstGeom>
          <a:noFill/>
          <a:ln w="28575">
            <a:solidFill>
              <a:schemeClr val="accent2">
                <a:lumMod val="50000"/>
              </a:schemeClr>
            </a:solid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744087" y="152400"/>
            <a:ext cx="6969086" cy="1143001"/>
          </a:xfrm>
        </p:spPr>
        <p:txBody>
          <a:bodyPr>
            <a:normAutofit fontScale="90000"/>
          </a:bodyPr>
          <a:lstStyle/>
          <a:p>
            <a:pPr fontAlgn="auto">
              <a:spcAft>
                <a:spcPts val="0"/>
              </a:spcAft>
              <a:defRPr/>
            </a:pPr>
            <a:r>
              <a:rPr lang="uk-UA" dirty="0" smtClean="0">
                <a:solidFill>
                  <a:srgbClr val="003300"/>
                </a:solidFill>
              </a:rPr>
              <a:t>Демонстрація тривимірних </a:t>
            </a:r>
            <a:r>
              <a:rPr lang="uk-UA" dirty="0" err="1" smtClean="0">
                <a:solidFill>
                  <a:srgbClr val="003300"/>
                </a:solidFill>
              </a:rPr>
              <a:t>анімованих</a:t>
            </a:r>
            <a:r>
              <a:rPr lang="uk-UA" dirty="0" smtClean="0">
                <a:solidFill>
                  <a:srgbClr val="003300"/>
                </a:solidFill>
              </a:rPr>
              <a:t> моделей об’єктів</a:t>
            </a:r>
            <a:endParaRPr lang="ru-RU" dirty="0">
              <a:solidFill>
                <a:srgbClr val="003300"/>
              </a:solidFill>
            </a:endParaRPr>
          </a:p>
        </p:txBody>
      </p:sp>
      <p:pic>
        <p:nvPicPr>
          <p:cNvPr id="21509" name="Picture 5" descr="dreck"/>
          <p:cNvPicPr>
            <a:picLocks noChangeAspect="1" noChangeArrowheads="1" noCrop="1"/>
          </p:cNvPicPr>
          <p:nvPr/>
        </p:nvPicPr>
        <p:blipFill>
          <a:blip r:embed="rId2"/>
          <a:srcRect/>
          <a:stretch>
            <a:fillRect/>
          </a:stretch>
        </p:blipFill>
        <p:spPr bwMode="auto">
          <a:xfrm>
            <a:off x="4140200" y="1700213"/>
            <a:ext cx="1800225" cy="2665412"/>
          </a:xfrm>
          <a:prstGeom prst="rect">
            <a:avLst/>
          </a:prstGeom>
          <a:noFill/>
        </p:spPr>
      </p:pic>
      <p:pic>
        <p:nvPicPr>
          <p:cNvPr id="21511" name="Picture 7" descr="Mr_Div_1_51"/>
          <p:cNvPicPr>
            <a:picLocks noChangeAspect="1" noChangeArrowheads="1" noCrop="1"/>
          </p:cNvPicPr>
          <p:nvPr/>
        </p:nvPicPr>
        <p:blipFill>
          <a:blip r:embed="rId3"/>
          <a:srcRect/>
          <a:stretch>
            <a:fillRect/>
          </a:stretch>
        </p:blipFill>
        <p:spPr bwMode="auto">
          <a:xfrm>
            <a:off x="4211638" y="4365625"/>
            <a:ext cx="1800225" cy="2492375"/>
          </a:xfrm>
          <a:prstGeom prst="rect">
            <a:avLst/>
          </a:prstGeom>
          <a:noFill/>
        </p:spPr>
      </p:pic>
      <p:pic>
        <p:nvPicPr>
          <p:cNvPr id="21512" name="Picture 8" descr="treugolnik9"/>
          <p:cNvPicPr>
            <a:picLocks noChangeAspect="1" noChangeArrowheads="1" noCrop="1"/>
          </p:cNvPicPr>
          <p:nvPr/>
        </p:nvPicPr>
        <p:blipFill>
          <a:blip r:embed="rId4"/>
          <a:srcRect/>
          <a:stretch>
            <a:fillRect/>
          </a:stretch>
        </p:blipFill>
        <p:spPr bwMode="auto">
          <a:xfrm>
            <a:off x="2124075" y="1700213"/>
            <a:ext cx="2160588" cy="2592387"/>
          </a:xfrm>
          <a:prstGeom prst="rect">
            <a:avLst/>
          </a:prstGeom>
          <a:noFill/>
        </p:spPr>
      </p:pic>
      <p:pic>
        <p:nvPicPr>
          <p:cNvPr id="21513" name="Picture 9" descr="treugolnik8"/>
          <p:cNvPicPr>
            <a:picLocks noChangeAspect="1" noChangeArrowheads="1" noCrop="1"/>
          </p:cNvPicPr>
          <p:nvPr/>
        </p:nvPicPr>
        <p:blipFill>
          <a:blip r:embed="rId5"/>
          <a:srcRect/>
          <a:stretch>
            <a:fillRect/>
          </a:stretch>
        </p:blipFill>
        <p:spPr bwMode="auto">
          <a:xfrm>
            <a:off x="0" y="1700213"/>
            <a:ext cx="2124075" cy="2090737"/>
          </a:xfrm>
          <a:prstGeom prst="rect">
            <a:avLst/>
          </a:prstGeom>
          <a:noFill/>
        </p:spPr>
      </p:pic>
      <p:pic>
        <p:nvPicPr>
          <p:cNvPr id="21514" name="Picture 10" descr="treugolnik3"/>
          <p:cNvPicPr>
            <a:picLocks noChangeAspect="1" noChangeArrowheads="1" noCrop="1"/>
          </p:cNvPicPr>
          <p:nvPr/>
        </p:nvPicPr>
        <p:blipFill>
          <a:blip r:embed="rId6"/>
          <a:srcRect/>
          <a:stretch>
            <a:fillRect/>
          </a:stretch>
        </p:blipFill>
        <p:spPr bwMode="auto">
          <a:xfrm>
            <a:off x="2124075" y="4292600"/>
            <a:ext cx="2159000" cy="2565400"/>
          </a:xfrm>
          <a:prstGeom prst="rect">
            <a:avLst/>
          </a:prstGeom>
          <a:noFill/>
        </p:spPr>
      </p:pic>
      <p:pic>
        <p:nvPicPr>
          <p:cNvPr id="21515" name="Picture 11" descr="1855872-2fc7ed5e29eae845"/>
          <p:cNvPicPr>
            <a:picLocks noChangeAspect="1" noChangeArrowheads="1" noCrop="1"/>
          </p:cNvPicPr>
          <p:nvPr/>
        </p:nvPicPr>
        <p:blipFill>
          <a:blip r:embed="rId7"/>
          <a:srcRect/>
          <a:stretch>
            <a:fillRect/>
          </a:stretch>
        </p:blipFill>
        <p:spPr bwMode="auto">
          <a:xfrm>
            <a:off x="5940425" y="1700213"/>
            <a:ext cx="3203575" cy="2736850"/>
          </a:xfrm>
          <a:prstGeom prst="rect">
            <a:avLst/>
          </a:prstGeom>
          <a:noFill/>
        </p:spPr>
      </p:pic>
      <p:pic>
        <p:nvPicPr>
          <p:cNvPr id="21516" name="Picture 12" descr="podvizhnaya-geometriya-matthew-divito-28"/>
          <p:cNvPicPr>
            <a:picLocks noChangeAspect="1" noChangeArrowheads="1" noCrop="1"/>
          </p:cNvPicPr>
          <p:nvPr/>
        </p:nvPicPr>
        <p:blipFill>
          <a:blip r:embed="rId8"/>
          <a:srcRect/>
          <a:stretch>
            <a:fillRect/>
          </a:stretch>
        </p:blipFill>
        <p:spPr bwMode="auto">
          <a:xfrm>
            <a:off x="5940425" y="4365625"/>
            <a:ext cx="3203575" cy="2492375"/>
          </a:xfrm>
          <a:prstGeom prst="rect">
            <a:avLst/>
          </a:prstGeom>
          <a:noFill/>
        </p:spPr>
      </p:pic>
      <p:pic>
        <p:nvPicPr>
          <p:cNvPr id="21517" name="Picture 13" descr="0_966b6_bc7b5071_XL"/>
          <p:cNvPicPr>
            <a:picLocks noChangeAspect="1" noChangeArrowheads="1" noCrop="1"/>
          </p:cNvPicPr>
          <p:nvPr/>
        </p:nvPicPr>
        <p:blipFill>
          <a:blip r:embed="rId9"/>
          <a:srcRect/>
          <a:stretch>
            <a:fillRect/>
          </a:stretch>
        </p:blipFill>
        <p:spPr bwMode="auto">
          <a:xfrm>
            <a:off x="0" y="188913"/>
            <a:ext cx="1655763" cy="1420812"/>
          </a:xfrm>
          <a:prstGeom prst="rect">
            <a:avLst/>
          </a:prstGeom>
          <a:noFill/>
        </p:spPr>
      </p:pic>
      <p:pic>
        <p:nvPicPr>
          <p:cNvPr id="21519" name="Picture 15" descr="220PX-~1"/>
          <p:cNvPicPr>
            <a:picLocks noChangeAspect="1" noChangeArrowheads="1"/>
          </p:cNvPicPr>
          <p:nvPr/>
        </p:nvPicPr>
        <p:blipFill>
          <a:blip r:embed="rId10"/>
          <a:srcRect/>
          <a:stretch>
            <a:fillRect/>
          </a:stretch>
        </p:blipFill>
        <p:spPr bwMode="auto">
          <a:xfrm>
            <a:off x="7875588" y="188913"/>
            <a:ext cx="1268412" cy="1268412"/>
          </a:xfrm>
          <a:prstGeom prst="rect">
            <a:avLst/>
          </a:prstGeom>
          <a:noFill/>
        </p:spPr>
      </p:pic>
      <p:pic>
        <p:nvPicPr>
          <p:cNvPr id="21522" name="Picture 18" descr="203745103"/>
          <p:cNvPicPr>
            <a:picLocks noChangeAspect="1" noChangeArrowheads="1" noCrop="1"/>
          </p:cNvPicPr>
          <p:nvPr/>
        </p:nvPicPr>
        <p:blipFill>
          <a:blip r:embed="rId11"/>
          <a:srcRect/>
          <a:stretch>
            <a:fillRect/>
          </a:stretch>
        </p:blipFill>
        <p:spPr bwMode="auto">
          <a:xfrm>
            <a:off x="0" y="3789363"/>
            <a:ext cx="2124075" cy="3068637"/>
          </a:xfrm>
          <a:prstGeom prst="rect">
            <a:avLst/>
          </a:prstGeom>
          <a:noFill/>
        </p:spPr>
      </p:pic>
      <p:pic>
        <p:nvPicPr>
          <p:cNvPr id="13" name="Picture 3" descr="C:\Users\Fantom\Desktop\2.gif"/>
          <p:cNvPicPr>
            <a:picLocks noChangeAspect="1" noChangeArrowheads="1" noCrop="1"/>
          </p:cNvPicPr>
          <p:nvPr/>
        </p:nvPicPr>
        <p:blipFill>
          <a:blip r:embed="rId12"/>
          <a:srcRect/>
          <a:stretch>
            <a:fillRect/>
          </a:stretch>
        </p:blipFill>
        <p:spPr bwMode="auto">
          <a:xfrm>
            <a:off x="6667515" y="642918"/>
            <a:ext cx="1333501" cy="1000126"/>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Override1.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223</TotalTime>
  <Words>392</Words>
  <Application>Microsoft Office PowerPoint</Application>
  <PresentationFormat>Экран (4:3)</PresentationFormat>
  <Paragraphs>44</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Открытая</vt:lpstr>
      <vt:lpstr>Слайд 1</vt:lpstr>
      <vt:lpstr>Актуальність</vt:lpstr>
      <vt:lpstr>Очікувані результати </vt:lpstr>
      <vt:lpstr>Дефініція</vt:lpstr>
      <vt:lpstr>Нові інформаційні технології</vt:lpstr>
      <vt:lpstr>Доцільність використання</vt:lpstr>
      <vt:lpstr>Мультимедійні лекції</vt:lpstr>
      <vt:lpstr>Семінарські, лабораторні та практичні заняття</vt:lpstr>
      <vt:lpstr>Демонстрація тривимірних анімованих моделей об’єктів</vt:lpstr>
      <vt:lpstr>Демонстрація навчальних відеофільмів</vt:lpstr>
      <vt:lpstr>Навчальні комп’ютерні програми</vt:lpstr>
      <vt:lpstr>Дистанційне навчання</vt:lpstr>
      <vt:lpstr>Дистанційне навчання</vt:lpstr>
      <vt:lpstr>Принципи створення дистанційного курсу</vt:lpstr>
      <vt:lpstr>Проектна технологія</vt:lpstr>
      <vt:lpstr>Слайд 16</vt:lpstr>
      <vt:lpstr>Слайд 17</vt:lpstr>
      <vt:lpstr>Висновки</vt:lpstr>
      <vt:lpstr>Результативність</vt:lpstr>
      <vt:lpstr>Результативність</vt:lpstr>
      <vt:lpstr>Погрожувати поїздові, що стрімко віддаляється від перону, дозволено лише дітям!</vt:lpstr>
    </vt:vector>
  </TitlesOfParts>
  <Company>Ya Blondinko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Admin</cp:lastModifiedBy>
  <cp:revision>21</cp:revision>
  <dcterms:created xsi:type="dcterms:W3CDTF">2013-10-25T15:59:41Z</dcterms:created>
  <dcterms:modified xsi:type="dcterms:W3CDTF">2013-10-28T06:56:16Z</dcterms:modified>
</cp:coreProperties>
</file>