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Тематическая работа по теме «</a:t>
            </a:r>
            <a:r>
              <a:rPr lang="ru-RU" dirty="0" smtClean="0">
                <a:solidFill>
                  <a:srgbClr val="FFC000"/>
                </a:solidFill>
              </a:rPr>
              <a:t>Алгоритмы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работы с объектами и величинами»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000" dirty="0" smtClean="0"/>
              <a:t>8 класс</a:t>
            </a:r>
            <a:endParaRPr lang="ru-RU" sz="3000" dirty="0"/>
          </a:p>
        </p:txBody>
      </p:sp>
      <p:pic>
        <p:nvPicPr>
          <p:cNvPr id="6146" name="Picture 2" descr="Картинки по запросу алгоритм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67074"/>
            <a:ext cx="4762500" cy="359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11731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/>
              <a:t>1. Алгоритм — это:</a:t>
            </a:r>
            <a:endParaRPr lang="ru-RU" dirty="0" smtClean="0"/>
          </a:p>
          <a:p>
            <a:pPr lvl="0"/>
            <a:r>
              <a:rPr lang="ru-RU" dirty="0" smtClean="0"/>
              <a:t>выполнения определенных действий;</a:t>
            </a:r>
          </a:p>
          <a:p>
            <a:pPr lvl="0"/>
            <a:r>
              <a:rPr lang="ru-RU" dirty="0" smtClean="0"/>
              <a:t>ориентированный граф, указывающий порядок исполнения некоторого набора команд;</a:t>
            </a:r>
          </a:p>
          <a:p>
            <a:pPr lvl="0"/>
            <a:r>
              <a:rPr lang="ru-RU" dirty="0" smtClean="0"/>
              <a:t>описание последовательности действий, строгое выполнение, которых приводит к достижению поставленных целей за конечное количество шагов;</a:t>
            </a:r>
          </a:p>
          <a:p>
            <a:pPr lvl="0"/>
            <a:r>
              <a:rPr lang="ru-RU" dirty="0" smtClean="0"/>
              <a:t>набор команд для компьютера.</a:t>
            </a:r>
          </a:p>
          <a:p>
            <a:pPr lvl="0">
              <a:buNone/>
            </a:pPr>
            <a:r>
              <a:rPr lang="ru-RU" b="1" dirty="0" smtClean="0"/>
              <a:t>2. Алгоритм называется циклическим:</a:t>
            </a:r>
            <a:endParaRPr lang="ru-RU" dirty="0" smtClean="0"/>
          </a:p>
          <a:p>
            <a:pPr lvl="0"/>
            <a:r>
              <a:rPr lang="ru-RU" dirty="0" smtClean="0"/>
              <a:t>если ход его выполнения зависит от истинности тех или иных условий;</a:t>
            </a:r>
          </a:p>
          <a:p>
            <a:pPr lvl="0"/>
            <a:r>
              <a:rPr lang="ru-RU" dirty="0" smtClean="0"/>
              <a:t>если он составлен так, что его выполнение предполагает многократное повторение одних и тех же действий;</a:t>
            </a:r>
          </a:p>
          <a:p>
            <a:pPr lvl="0"/>
            <a:r>
              <a:rPr lang="ru-RU" dirty="0" smtClean="0"/>
              <a:t>если его команды выполняются в порядке их естественного следования друг за другом независимо от каких-либо условий;</a:t>
            </a:r>
          </a:p>
          <a:p>
            <a:pPr lvl="0"/>
            <a:r>
              <a:rPr lang="ru-RU" dirty="0" smtClean="0"/>
              <a:t>если он представим в табличной форме;</a:t>
            </a:r>
          </a:p>
          <a:p>
            <a:pPr lvl="0">
              <a:buNone/>
            </a:pPr>
            <a:r>
              <a:rPr lang="ru-RU" b="1" dirty="0" smtClean="0"/>
              <a:t>3. Алгоритм называется разветвляющимся, если:</a:t>
            </a:r>
            <a:endParaRPr lang="ru-RU" dirty="0" smtClean="0"/>
          </a:p>
          <a:p>
            <a:pPr lvl="0"/>
            <a:r>
              <a:rPr lang="ru-RU" dirty="0" smtClean="0"/>
              <a:t>если он составлен так, что его выполнение предполагает многократное повторение одних и тех же действий;</a:t>
            </a:r>
          </a:p>
          <a:p>
            <a:pPr lvl="0"/>
            <a:r>
              <a:rPr lang="ru-RU" dirty="0" smtClean="0"/>
              <a:t>если его команды выполняются в порядке их естественного следования друг за другом независимо от каких-либо условий;</a:t>
            </a:r>
          </a:p>
          <a:p>
            <a:pPr lvl="0"/>
            <a:r>
              <a:rPr lang="ru-RU" dirty="0" smtClean="0"/>
              <a:t>если ход его выполнения зависит от истинности тех или иных условий;</a:t>
            </a:r>
          </a:p>
          <a:p>
            <a:pPr lvl="0"/>
            <a:r>
              <a:rPr lang="ru-RU" dirty="0" smtClean="0"/>
              <a:t>если он представим в табличной форме;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24616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/>
              <a:t>4. Исполнитель алгоритмов – это:</a:t>
            </a:r>
            <a:endParaRPr lang="ru-RU" dirty="0" smtClean="0"/>
          </a:p>
          <a:p>
            <a:pPr lvl="0"/>
            <a:r>
              <a:rPr lang="ru-RU" dirty="0" smtClean="0"/>
              <a:t>Человек или автомат (в частности компьютер), умеющий выполнять некоторый, вполне определенный набор действий;</a:t>
            </a:r>
          </a:p>
          <a:p>
            <a:pPr lvl="0"/>
            <a:r>
              <a:rPr lang="ru-RU" dirty="0" smtClean="0"/>
              <a:t>Понятное и точное предписание;</a:t>
            </a:r>
          </a:p>
          <a:p>
            <a:pPr lvl="0"/>
            <a:r>
              <a:rPr lang="ru-RU" dirty="0" smtClean="0"/>
              <a:t>Связи между этапами при помощи стрелок;</a:t>
            </a:r>
          </a:p>
          <a:p>
            <a:pPr lvl="0"/>
            <a:r>
              <a:rPr lang="ru-RU" dirty="0" smtClean="0"/>
              <a:t>Определенные условия.</a:t>
            </a:r>
          </a:p>
          <a:p>
            <a:pPr lvl="0">
              <a:buNone/>
            </a:pPr>
            <a:r>
              <a:rPr lang="ru-RU" b="1" dirty="0" smtClean="0"/>
              <a:t>5. Какой из документов является алгоритмом?</a:t>
            </a:r>
            <a:endParaRPr lang="ru-RU" dirty="0" smtClean="0"/>
          </a:p>
          <a:p>
            <a:pPr lvl="0"/>
            <a:r>
              <a:rPr lang="ru-RU" dirty="0" smtClean="0"/>
              <a:t>Заявление на отпуск;</a:t>
            </a:r>
          </a:p>
          <a:p>
            <a:pPr lvl="0"/>
            <a:r>
              <a:rPr lang="ru-RU" dirty="0" smtClean="0"/>
              <a:t>Кулинарный рецепт;</a:t>
            </a:r>
          </a:p>
          <a:p>
            <a:pPr lvl="0"/>
            <a:r>
              <a:rPr lang="ru-RU" dirty="0" smtClean="0"/>
              <a:t>Расписание движения поездов;</a:t>
            </a:r>
          </a:p>
          <a:p>
            <a:pPr lvl="0"/>
            <a:r>
              <a:rPr lang="ru-RU" dirty="0" smtClean="0"/>
              <a:t>Список книг в школьной библиотеке. </a:t>
            </a:r>
          </a:p>
          <a:p>
            <a:pPr lvl="0">
              <a:buNone/>
            </a:pPr>
            <a:r>
              <a:rPr lang="ru-RU" b="1" dirty="0" smtClean="0"/>
              <a:t>6. Линейный алгоритм – это:</a:t>
            </a:r>
            <a:endParaRPr lang="ru-RU" dirty="0" smtClean="0"/>
          </a:p>
          <a:p>
            <a:pPr lvl="0"/>
            <a:r>
              <a:rPr lang="ru-RU" dirty="0" smtClean="0"/>
              <a:t>Способ представления алгоритма с помощью геометрических фигур;</a:t>
            </a:r>
          </a:p>
          <a:p>
            <a:pPr lvl="0"/>
            <a:r>
              <a:rPr lang="ru-RU" dirty="0" smtClean="0"/>
              <a:t>Набор команд, которые выполняются последовательно друг за другом;</a:t>
            </a:r>
          </a:p>
          <a:p>
            <a:pPr lvl="0"/>
            <a:r>
              <a:rPr lang="ru-RU" dirty="0" smtClean="0"/>
              <a:t>Понятное и точное предписание исполнителю для выполнения различных ветвлений;</a:t>
            </a:r>
          </a:p>
          <a:p>
            <a:pPr lvl="0"/>
            <a:r>
              <a:rPr lang="ru-RU" dirty="0" smtClean="0"/>
              <a:t>Строгое движение как вверх, так и вниз.</a:t>
            </a:r>
          </a:p>
          <a:p>
            <a:pPr>
              <a:buNone/>
            </a:pPr>
            <a:r>
              <a:rPr lang="ru-RU" dirty="0" smtClean="0"/>
              <a:t>7. </a:t>
            </a:r>
            <a:r>
              <a:rPr lang="ru-RU" b="1" dirty="0" smtClean="0"/>
              <a:t>Человек, робот, автомат, компьютер, который выполняет чьи-то команды - это... </a:t>
            </a:r>
            <a:endParaRPr lang="ru-RU" dirty="0" smtClean="0"/>
          </a:p>
          <a:p>
            <a:pPr lvl="0"/>
            <a:r>
              <a:rPr lang="ru-RU" dirty="0" smtClean="0"/>
              <a:t>помощник;	б.   исполнитель;		в.   программа 		г.   раб.  </a:t>
            </a:r>
          </a:p>
          <a:p>
            <a:pPr lvl="0">
              <a:buNone/>
            </a:pPr>
            <a:r>
              <a:rPr lang="ru-RU" b="1" dirty="0" smtClean="0"/>
              <a:t>8. Повторяющиеся команды в алгоритме называются...</a:t>
            </a:r>
            <a:endParaRPr lang="ru-RU" dirty="0" smtClean="0"/>
          </a:p>
          <a:p>
            <a:r>
              <a:rPr lang="ru-RU" dirty="0" smtClean="0"/>
              <a:t>а.    повтором;		б. циклом;		в.  телом цикла;	г.    командой повторения.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9. Совокупность всех команд, которые может выполнить конкретный исполнитель - это...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 программ исполнителя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 алгоритмов исполнителя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 команд исполнителя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 задач исполнителя </a:t>
            </a:r>
          </a:p>
          <a:p>
            <a:pPr lvl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10. В расчете на кого должен строиться алгоритм?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расчете на ЭВМ;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расчете на умственные способности товарища;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всех одновременно;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расчете на конкретного исполнителя.</a:t>
            </a:r>
          </a:p>
          <a:p>
            <a:pPr lvl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11. По указанным адресам впиши в клеточки буквы. Слово, которое у тебя получилось, означает: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	упрощенное представление реального объекта; </a:t>
            </a:r>
          </a:p>
          <a:p>
            <a:pPr lvl="1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	последовательность действий, приводящая к  результату; </a:t>
            </a:r>
          </a:p>
          <a:p>
            <a:pPr lvl="1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	устройства вывода информации в электронном 	виде; </a:t>
            </a:r>
          </a:p>
          <a:p>
            <a:pPr lvl="1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	устройство вывода информации в печатном виде. </a:t>
            </a:r>
          </a:p>
          <a:p>
            <a:pPr lvl="1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2016224" cy="209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12. Расшифруйте слово по алгоритму, представленному в виде блок-схемы на рисунке</a:t>
            </a:r>
            <a:r>
              <a:rPr lang="ru-RU" sz="1400" dirty="0" smtClean="0"/>
              <a:t>.</a:t>
            </a:r>
          </a:p>
          <a:p>
            <a:pPr algn="r"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5"/>
            <a:ext cx="3024336" cy="68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52409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11960" y="11247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Полученное слово означает: </a:t>
            </a:r>
          </a:p>
          <a:p>
            <a:pPr lvl="1"/>
            <a:r>
              <a:rPr lang="ru-RU" dirty="0" smtClean="0"/>
              <a:t>1. устройство хранения информации; </a:t>
            </a:r>
          </a:p>
          <a:p>
            <a:pPr lvl="1"/>
            <a:r>
              <a:rPr lang="ru-RU" dirty="0" smtClean="0"/>
              <a:t>2. символьное представление информации; </a:t>
            </a:r>
          </a:p>
          <a:p>
            <a:pPr lvl="1"/>
            <a:r>
              <a:rPr lang="ru-RU" dirty="0" smtClean="0"/>
              <a:t>3. язык программирования; </a:t>
            </a:r>
          </a:p>
          <a:p>
            <a:pPr lvl="1"/>
            <a:r>
              <a:rPr lang="ru-RU" dirty="0" smtClean="0"/>
              <a:t>4. протокол передачи данных.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376264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/>
              <a:t>13. Установите правильную последовательность действий в алгоритме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вынуть </a:t>
            </a:r>
            <a:r>
              <a:rPr lang="ru-RU" dirty="0" err="1" smtClean="0"/>
              <a:t>флешку</a:t>
            </a:r>
            <a:r>
              <a:rPr lang="ru-RU" dirty="0" smtClean="0"/>
              <a:t> из разъема. </a:t>
            </a:r>
          </a:p>
          <a:p>
            <a:pPr lvl="0"/>
            <a:r>
              <a:rPr lang="ru-RU" dirty="0" smtClean="0"/>
              <a:t>проверить содержимое </a:t>
            </a:r>
            <a:r>
              <a:rPr lang="ru-RU" dirty="0" err="1" smtClean="0"/>
              <a:t>флешки</a:t>
            </a:r>
            <a:r>
              <a:rPr lang="ru-RU" dirty="0" smtClean="0"/>
              <a:t> на вирусы; </a:t>
            </a:r>
          </a:p>
          <a:p>
            <a:pPr lvl="0"/>
            <a:r>
              <a:rPr lang="ru-RU" dirty="0" smtClean="0"/>
              <a:t>вставить </a:t>
            </a:r>
            <a:r>
              <a:rPr lang="ru-RU" dirty="0" err="1" smtClean="0"/>
              <a:t>флешку</a:t>
            </a:r>
            <a:r>
              <a:rPr lang="ru-RU" dirty="0" smtClean="0"/>
              <a:t> в компьютер; </a:t>
            </a:r>
          </a:p>
          <a:p>
            <a:pPr lvl="0"/>
            <a:r>
              <a:rPr lang="ru-RU" dirty="0" smtClean="0"/>
              <a:t>остановить работу </a:t>
            </a:r>
            <a:r>
              <a:rPr lang="ru-RU" dirty="0" err="1" smtClean="0"/>
              <a:t>флешки</a:t>
            </a:r>
            <a:r>
              <a:rPr lang="ru-RU" dirty="0" smtClean="0"/>
              <a:t>; </a:t>
            </a:r>
          </a:p>
          <a:p>
            <a:pPr lvl="0"/>
            <a:r>
              <a:rPr lang="ru-RU" dirty="0" smtClean="0"/>
              <a:t>скачать нужный файл; </a:t>
            </a:r>
          </a:p>
          <a:p>
            <a:r>
              <a:rPr lang="ru-RU" dirty="0" smtClean="0"/>
              <a:t>а.  3-5-2-4-1;           б.    2-3-5-1-4;       	в.    5-3-2-4-1;		г.   3-2-5-4-1; </a:t>
            </a:r>
          </a:p>
          <a:p>
            <a:pPr lvl="0">
              <a:buNone/>
            </a:pPr>
            <a:r>
              <a:rPr lang="ru-RU" b="1" dirty="0" smtClean="0"/>
              <a:t>14. В первую строчку запиши название устройства для печати и выполни следующий алгоритм.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43704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99992" y="3717032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Получившееся слово означает: </a:t>
            </a:r>
          </a:p>
          <a:p>
            <a:pPr lvl="1"/>
            <a:r>
              <a:rPr lang="ru-RU" dirty="0" smtClean="0"/>
              <a:t>Средство хранения информации; </a:t>
            </a:r>
          </a:p>
          <a:p>
            <a:pPr lvl="1"/>
            <a:r>
              <a:rPr lang="ru-RU" dirty="0" smtClean="0"/>
              <a:t>Средство вывода информации; </a:t>
            </a:r>
          </a:p>
          <a:p>
            <a:pPr lvl="1"/>
            <a:r>
              <a:rPr lang="ru-RU" dirty="0" smtClean="0"/>
              <a:t>Средство ввода информации; </a:t>
            </a:r>
          </a:p>
          <a:p>
            <a:pPr lvl="1"/>
            <a:r>
              <a:rPr lang="ru-RU" dirty="0" smtClean="0"/>
              <a:t>Средство передачи информации.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661248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15. Составь алгоритм в виде блок-схемы «Переход дороги по светофору».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382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Тематическая работа по теме «Алгоритмы работы с объектами и величинами»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Тематическая работа по теме «Алгоритмы»</dc:title>
  <dc:creator>Администратор</dc:creator>
  <cp:lastModifiedBy>Nadvorniy</cp:lastModifiedBy>
  <cp:revision>12</cp:revision>
  <dcterms:created xsi:type="dcterms:W3CDTF">2013-02-24T16:22:37Z</dcterms:created>
  <dcterms:modified xsi:type="dcterms:W3CDTF">2018-01-30T17:41:17Z</dcterms:modified>
</cp:coreProperties>
</file>