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7" r:id="rId22"/>
    <p:sldId id="278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96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8774"/>
            <a:ext cx="5604495" cy="335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2656"/>
            <a:ext cx="4752925" cy="317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18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09" y="0"/>
            <a:ext cx="9212909" cy="68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116632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1996 рік</a:t>
            </a:r>
            <a:endParaRPr lang="ru-RU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" t="5794" r="-1" b="6098"/>
          <a:stretch/>
        </p:blipFill>
        <p:spPr bwMode="auto">
          <a:xfrm>
            <a:off x="5364088" y="188641"/>
            <a:ext cx="3592008" cy="447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72080" y="1340768"/>
            <a:ext cx="3592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28 червня набула чинності Конституція України</a:t>
            </a:r>
            <a:endParaRPr lang="ru-RU" sz="2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3" y="3320455"/>
            <a:ext cx="4913493" cy="276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3258"/>
            <a:ext cx="5273533" cy="274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4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2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06593" y="116632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1998 рік</a:t>
            </a:r>
            <a:endParaRPr lang="ru-RU" sz="240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8297"/>
            <a:ext cx="4221088" cy="267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3438700"/>
            <a:ext cx="43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На заводі «</a:t>
            </a:r>
            <a:r>
              <a:rPr lang="uk-UA" sz="2400" dirty="0" err="1"/>
              <a:t>АвтоЗАЗ-ДЕУ</a:t>
            </a:r>
            <a:r>
              <a:rPr lang="uk-UA" sz="2400" dirty="0"/>
              <a:t>» випущений перший модифікований автомобіль «Таврія-Нова».</a:t>
            </a:r>
            <a:endParaRPr lang="ru-RU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417936"/>
            <a:ext cx="441007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800755"/>
            <a:ext cx="3863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/>
              <a:t>Пато́н Бори́с Євге́нович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076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" y="-2723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798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2000 рік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70517" y="3199737"/>
            <a:ext cx="4605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 </a:t>
            </a:r>
            <a:r>
              <a:rPr lang="uk-UA" sz="2000" dirty="0"/>
              <a:t>Михайлівський Золотоверхий Собор</a:t>
            </a:r>
            <a:endParaRPr lang="ru-RU" sz="24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1001"/>
            <a:ext cx="4719904" cy="313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8256" y="55892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/>
              <a:t>Яна </a:t>
            </a:r>
            <a:r>
              <a:rPr lang="uk-UA" sz="2400" b="1" dirty="0" err="1"/>
              <a:t>Клочкова</a:t>
            </a:r>
            <a:r>
              <a:rPr lang="uk-UA" sz="2400" b="1" dirty="0"/>
              <a:t> </a:t>
            </a:r>
            <a:endParaRPr lang="uk-UA" sz="2400" b="1" dirty="0" smtClean="0"/>
          </a:p>
          <a:p>
            <a:pPr algn="ctr"/>
            <a:r>
              <a:rPr lang="uk-UA" sz="2400" dirty="0" smtClean="0"/>
              <a:t>на </a:t>
            </a:r>
            <a:r>
              <a:rPr lang="uk-UA" sz="2400" dirty="0"/>
              <a:t>Олімпійських іграх у Сіднеї 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" y="2195445"/>
            <a:ext cx="4450244" cy="313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66" y="3792987"/>
            <a:ext cx="4027089" cy="302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13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116632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2002 рік</a:t>
            </a:r>
            <a:endParaRPr lang="ru-RU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7584926" cy="433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0710" y="50851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/>
              <a:t>Найпотужніший у світі транспортний літак </a:t>
            </a:r>
            <a:endParaRPr lang="uk-UA" sz="2400" dirty="0" smtClean="0"/>
          </a:p>
          <a:p>
            <a:pPr algn="ctr"/>
            <a:r>
              <a:rPr lang="uk-UA" sz="2400" dirty="0" err="1" smtClean="0"/>
              <a:t>Ан</a:t>
            </a:r>
            <a:r>
              <a:rPr lang="uk-UA" sz="2400" dirty="0" smtClean="0"/>
              <a:t>-225 </a:t>
            </a:r>
            <a:r>
              <a:rPr lang="uk-UA" sz="2400" dirty="0"/>
              <a:t>«Мрія»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712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82" y="578222"/>
            <a:ext cx="55245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9" y="3737745"/>
            <a:ext cx="5484495" cy="308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94520" y="5545212"/>
            <a:ext cx="2866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Андрій Шевченко</a:t>
            </a:r>
            <a:endParaRPr lang="ru-RU" sz="2400" b="1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380"/>
            <a:ext cx="3600400" cy="366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06745" y="129380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2003 рік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828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80945" y="116632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2004 рік</a:t>
            </a:r>
            <a:endParaRPr lang="ru-RU" sz="24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55" y="483979"/>
            <a:ext cx="7620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4" y="3933056"/>
            <a:ext cx="4058845" cy="282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59" y="4543326"/>
            <a:ext cx="4684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Руслана Лижичко                                  </a:t>
            </a:r>
            <a:r>
              <a:rPr lang="ru-RU" sz="2400" dirty="0" err="1" smtClean="0"/>
              <a:t>Українська</a:t>
            </a:r>
            <a:r>
              <a:rPr lang="ru-RU" sz="2400" dirty="0" err="1">
                <a:solidFill>
                  <a:srgbClr val="FFFFFF"/>
                </a:solidFill>
              </a:rPr>
              <a:t>а</a:t>
            </a:r>
            <a:r>
              <a:rPr lang="ru-RU" sz="2400" dirty="0" err="1" smtClean="0"/>
              <a:t>співачка</a:t>
            </a:r>
            <a:r>
              <a:rPr lang="ru-RU" sz="2400" dirty="0" smtClean="0"/>
              <a:t>, </a:t>
            </a:r>
            <a:r>
              <a:rPr lang="ru-RU" sz="2400" dirty="0"/>
              <a:t> </a:t>
            </a:r>
            <a:r>
              <a:rPr lang="ru-RU" sz="2400" dirty="0" err="1" smtClean="0"/>
              <a:t>піаністка,диригентка</a:t>
            </a:r>
            <a:r>
              <a:rPr lang="ru-RU" sz="2400" dirty="0" smtClean="0"/>
              <a:t>, </a:t>
            </a:r>
            <a:r>
              <a:rPr lang="ru-RU" sz="2400" dirty="0" err="1"/>
              <a:t>танцюристка</a:t>
            </a:r>
            <a:r>
              <a:rPr lang="ru-RU" sz="2400" dirty="0"/>
              <a:t>, </a:t>
            </a:r>
            <a:r>
              <a:rPr lang="ru-RU" sz="2400" dirty="0" err="1"/>
              <a:t>продюсерка</a:t>
            </a:r>
            <a:r>
              <a:rPr lang="ru-RU" sz="2400" dirty="0"/>
              <a:t>, </a:t>
            </a:r>
            <a:r>
              <a:rPr lang="ru-RU" sz="2400" dirty="0" err="1"/>
              <a:t>громадська</a:t>
            </a:r>
            <a:r>
              <a:rPr lang="ru-RU" sz="2400" dirty="0"/>
              <a:t> </a:t>
            </a:r>
            <a:r>
              <a:rPr lang="ru-RU" sz="2400" dirty="0" err="1"/>
              <a:t>діячка</a:t>
            </a:r>
            <a:r>
              <a:rPr lang="ru-RU" sz="2400" dirty="0"/>
              <a:t>. </a:t>
            </a:r>
            <a:r>
              <a:rPr lang="ru-RU" sz="2400" dirty="0" smtClean="0"/>
              <a:t>Народна артистка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485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113"/>
            <a:ext cx="6048220" cy="340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03504" y="3717032"/>
            <a:ext cx="3304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«Гаррі </a:t>
            </a:r>
            <a:r>
              <a:rPr lang="uk-UA" sz="2400" dirty="0" err="1"/>
              <a:t>Поттер</a:t>
            </a:r>
            <a:r>
              <a:rPr lang="uk-UA" sz="2400" dirty="0"/>
              <a:t> і смертельні </a:t>
            </a:r>
            <a:r>
              <a:rPr lang="uk-UA" sz="2400" dirty="0" smtClean="0"/>
              <a:t>реліквії»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5362" y="6309320"/>
            <a:ext cx="6352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Українська </a:t>
            </a:r>
            <a:r>
              <a:rPr lang="uk-UA" sz="2400" dirty="0"/>
              <a:t>комп'ютерна </a:t>
            </a:r>
            <a:r>
              <a:rPr lang="uk-UA" sz="2400" dirty="0" smtClean="0"/>
              <a:t>гра S.T.A.L.K.E.R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2132856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2007 рік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821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7205" y="116632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2009 </a:t>
            </a:r>
            <a:r>
              <a:rPr lang="uk-UA" sz="2400" b="1" dirty="0"/>
              <a:t>рік</a:t>
            </a:r>
            <a:endParaRPr lang="ru-RU" sz="24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578297"/>
            <a:ext cx="5710001" cy="344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3" y="3140968"/>
            <a:ext cx="5397029" cy="35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0112" y="4325103"/>
            <a:ext cx="3318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Зафіксовано найвищий за всі роки незалежності показник народжуваності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2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80945" y="116632"/>
            <a:ext cx="1365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2011 </a:t>
            </a:r>
            <a:r>
              <a:rPr lang="uk-UA" sz="2400" b="1" dirty="0"/>
              <a:t>рік</a:t>
            </a:r>
            <a:endParaRPr lang="ru-RU" sz="2400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24" y="692696"/>
            <a:ext cx="832092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5589240"/>
            <a:ext cx="437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Віталій та Володимир Клички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382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8466" y="116632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2014 рік </a:t>
            </a:r>
            <a:endParaRPr lang="ru-RU" sz="24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1" y="528770"/>
            <a:ext cx="8712968" cy="58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6534" y="6333991"/>
            <a:ext cx="2930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Революція гідності!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64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Тін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88640"/>
            <a:ext cx="878497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157850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2015 рік</a:t>
            </a:r>
            <a:endParaRPr lang="ru-RU" sz="24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1104"/>
            <a:ext cx="3621284" cy="181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6" y="4093023"/>
            <a:ext cx="4368147" cy="26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2554" y="4203138"/>
            <a:ext cx="2455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/>
              <a:t>Національна</a:t>
            </a:r>
            <a:r>
              <a:rPr lang="ru-RU" sz="2400" dirty="0" smtClean="0"/>
              <a:t> </a:t>
            </a:r>
            <a:r>
              <a:rPr lang="ru-RU" sz="2400" dirty="0" err="1" smtClean="0"/>
              <a:t>поліція</a:t>
            </a:r>
            <a:r>
              <a:rPr lang="ru-RU" sz="2400" dirty="0" smtClean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7850"/>
            <a:ext cx="4007768" cy="275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6361" y="32285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/>
              <a:t>В Україні з’являється ліцензований 3G зв’язок.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326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80945" y="116632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2016 рік</a:t>
            </a:r>
            <a:endParaRPr lang="ru-RU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8435"/>
            <a:ext cx="38862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613080" cy="25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76494"/>
            <a:ext cx="6694512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456" y="3802252"/>
            <a:ext cx="2448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Джамала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dirty="0" smtClean="0"/>
              <a:t>з </a:t>
            </a:r>
            <a:r>
              <a:rPr lang="ru-RU" sz="2400" dirty="0" err="1"/>
              <a:t>піснею</a:t>
            </a:r>
            <a:r>
              <a:rPr lang="ru-RU" sz="2400" dirty="0"/>
              <a:t> «1944» </a:t>
            </a:r>
            <a:endParaRPr lang="ru-RU" sz="2400" dirty="0" smtClean="0"/>
          </a:p>
          <a:p>
            <a:pPr algn="ctr"/>
            <a:r>
              <a:rPr lang="ru-RU" sz="2400" dirty="0" err="1" smtClean="0"/>
              <a:t>стає</a:t>
            </a:r>
            <a:r>
              <a:rPr lang="ru-RU" sz="2400" dirty="0" smtClean="0"/>
              <a:t> </a:t>
            </a:r>
            <a:r>
              <a:rPr lang="ru-RU" sz="2400" dirty="0" err="1"/>
              <a:t>переможницею</a:t>
            </a:r>
            <a:r>
              <a:rPr lang="ru-RU" sz="2400" dirty="0"/>
              <a:t> </a:t>
            </a:r>
            <a:r>
              <a:rPr lang="ru-RU" sz="2400" dirty="0" err="1" smtClean="0"/>
              <a:t>Євробачення</a:t>
            </a:r>
            <a:r>
              <a:rPr lang="ru-RU" sz="2400" dirty="0" smtClean="0"/>
              <a:t>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542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8466" y="188640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2017 рік </a:t>
            </a:r>
            <a:endParaRPr lang="ru-RU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51355"/>
            <a:ext cx="696077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38481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76296" y="5259176"/>
            <a:ext cx="476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Безвізовий режим України з ЄС.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60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Україна, якою ви її не знали • Ukraïn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4242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1"/>
            <a:ext cx="6758406" cy="488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4991643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/>
              <a:t>Лі́на Васи́лівна Косте́нко</a:t>
            </a:r>
            <a:r>
              <a:rPr lang="vi-VN" sz="2400" dirty="0"/>
              <a:t>  </a:t>
            </a:r>
            <a:endParaRPr lang="uk-UA" sz="2400" dirty="0" smtClean="0"/>
          </a:p>
          <a:p>
            <a:pPr algn="ctr"/>
            <a:r>
              <a:rPr lang="vi-VN" sz="2400" dirty="0" smtClean="0"/>
              <a:t>українська </a:t>
            </a:r>
            <a:r>
              <a:rPr lang="vi-VN" sz="2400" dirty="0"/>
              <a:t>письменниця, </a:t>
            </a:r>
            <a:r>
              <a:rPr lang="vi-VN" sz="2400" dirty="0" smtClean="0"/>
              <a:t>поетеса. </a:t>
            </a:r>
            <a:r>
              <a:rPr lang="vi-VN" sz="2400" dirty="0"/>
              <a:t>Лауреат 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Шевченківської премії</a:t>
            </a:r>
            <a:r>
              <a:rPr lang="vi-VN" sz="2400" dirty="0" smtClean="0"/>
              <a:t> премії</a:t>
            </a:r>
            <a:r>
              <a:rPr lang="vi-VN" sz="2400" dirty="0"/>
              <a:t> (1987</a:t>
            </a:r>
            <a:r>
              <a:rPr lang="vi-VN" sz="2400" dirty="0" smtClean="0"/>
              <a:t>),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Премії </a:t>
            </a:r>
            <a:r>
              <a:rPr lang="uk-UA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Антановичів</a:t>
            </a:r>
            <a:r>
              <a:rPr lang="vi-VN" sz="2400" dirty="0"/>
              <a:t>  (1989)</a:t>
            </a:r>
            <a:r>
              <a:rPr lang="vi-VN" sz="2000" dirty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3252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4752578" cy="643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993" y="2348880"/>
            <a:ext cx="40779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/>
              <a:t>Володи́мир </a:t>
            </a:r>
            <a:r>
              <a:rPr lang="vi-VN" sz="2000" b="1" dirty="0" smtClean="0"/>
              <a:t> </a:t>
            </a:r>
            <a:r>
              <a:rPr lang="uk-UA" sz="2000" b="1" dirty="0" smtClean="0"/>
              <a:t>Миколайович </a:t>
            </a:r>
            <a:r>
              <a:rPr lang="vi-VN" sz="2000" b="1" dirty="0" smtClean="0"/>
              <a:t>Сосю́ра</a:t>
            </a:r>
            <a:r>
              <a:rPr lang="ru-RU" sz="2000" dirty="0"/>
              <a:t> </a:t>
            </a:r>
            <a:endParaRPr lang="ru-RU" sz="2000" dirty="0" smtClean="0"/>
          </a:p>
          <a:p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український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писменник</a:t>
            </a:r>
            <a:r>
              <a:rPr lang="ru-RU" sz="2000" dirty="0" smtClean="0"/>
              <a:t>, </a:t>
            </a:r>
            <a:r>
              <a:rPr lang="ru-RU" sz="2000" dirty="0"/>
              <a:t>поет-</a:t>
            </a:r>
            <a:r>
              <a:rPr lang="ru-RU" sz="2000" dirty="0" err="1"/>
              <a:t>лірик</a:t>
            </a:r>
            <a:r>
              <a:rPr lang="ru-RU" sz="2000" dirty="0"/>
              <a:t>, автор </a:t>
            </a:r>
            <a:r>
              <a:rPr lang="ru-RU" sz="2000" dirty="0" err="1"/>
              <a:t>понад</a:t>
            </a:r>
            <a:r>
              <a:rPr lang="ru-RU" sz="2000" dirty="0"/>
              <a:t> 40 </a:t>
            </a:r>
            <a:r>
              <a:rPr lang="ru-RU" sz="2000" dirty="0" err="1"/>
              <a:t>збірок</a:t>
            </a:r>
            <a:r>
              <a:rPr lang="ru-RU" sz="2000" dirty="0"/>
              <a:t> </a:t>
            </a:r>
            <a:r>
              <a:rPr lang="ru-RU" sz="2000" dirty="0" err="1"/>
              <a:t>поезій</a:t>
            </a:r>
            <a:r>
              <a:rPr lang="ru-RU" sz="2000" dirty="0"/>
              <a:t>, широких </a:t>
            </a:r>
            <a:r>
              <a:rPr lang="ru-RU" sz="2000" dirty="0" err="1"/>
              <a:t>епічних</a:t>
            </a:r>
            <a:r>
              <a:rPr lang="ru-RU" sz="2000" dirty="0"/>
              <a:t> 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віршованих</a:t>
            </a:r>
            <a:r>
              <a:rPr lang="ru-RU" sz="2000" dirty="0"/>
              <a:t> полотен (поем), роману </a:t>
            </a:r>
            <a:r>
              <a:rPr lang="ru-RU" sz="2000" dirty="0" smtClean="0"/>
              <a:t>«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Третя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рота</a:t>
            </a:r>
            <a:r>
              <a:rPr lang="ru-RU" sz="2000" dirty="0" smtClean="0"/>
              <a:t>», </a:t>
            </a:r>
            <a:r>
              <a:rPr lang="ru-RU" sz="2000" dirty="0" err="1"/>
              <a:t>бунчужний</a:t>
            </a:r>
            <a:r>
              <a:rPr lang="ru-RU" sz="2000" dirty="0"/>
              <a:t> 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3-го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Гайдамацького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полку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Армії</a:t>
            </a:r>
            <a:r>
              <a:rPr lang="ru-RU" sz="2000" dirty="0" smtClean="0"/>
              <a:t>. </a:t>
            </a:r>
            <a:r>
              <a:rPr lang="ru-RU" sz="2000" dirty="0"/>
              <a:t>Належав до низки </a:t>
            </a:r>
            <a:r>
              <a:rPr lang="ru-RU" sz="2000" dirty="0" err="1"/>
              <a:t>літературних</a:t>
            </a:r>
            <a:r>
              <a:rPr lang="ru-RU" sz="2000" dirty="0"/>
              <a:t> </a:t>
            </a:r>
            <a:r>
              <a:rPr lang="ru-RU" sz="2000" dirty="0" err="1"/>
              <a:t>організацій</a:t>
            </a:r>
            <a:r>
              <a:rPr lang="ru-RU" sz="2000" dirty="0"/>
              <a:t> того </a:t>
            </a:r>
            <a:r>
              <a:rPr lang="ru-RU" sz="2000" dirty="0" err="1"/>
              <a:t>періоду</a:t>
            </a:r>
            <a:r>
              <a:rPr lang="ru-RU" sz="2000" dirty="0"/>
              <a:t> — 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»Плуг», «Гарт», «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Вапліте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r>
              <a:rPr lang="ru-RU" sz="2000" dirty="0"/>
              <a:t> </a:t>
            </a:r>
            <a:r>
              <a:rPr lang="ru-RU" sz="2000" dirty="0" smtClean="0"/>
              <a:t>та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393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746104" cy="364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2184" y="5949280"/>
            <a:ext cx="4167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dirty="0"/>
              <a:t>Леоні́д Мака́рович </a:t>
            </a:r>
            <a:r>
              <a:rPr lang="vi-VN" sz="2000" b="1" dirty="0" smtClean="0"/>
              <a:t>Кравчу́к</a:t>
            </a:r>
            <a:endParaRPr lang="uk-UA" sz="2000" b="1" dirty="0" smtClean="0"/>
          </a:p>
          <a:p>
            <a:r>
              <a:rPr lang="uk-UA" sz="2000" b="1" dirty="0" smtClean="0"/>
              <a:t>Президент України 1991-1994рр</a:t>
            </a:r>
            <a:endParaRPr lang="ru-RU" sz="2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8670"/>
            <a:ext cx="4887888" cy="325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00674" y="116632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1991рік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50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2" y="2259861"/>
            <a:ext cx="8912236" cy="354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3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40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7146612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24807"/>
            <a:ext cx="4589603" cy="32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7376" y="-5022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1993 рік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64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16" y="-34044"/>
            <a:ext cx="9212851" cy="689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" y="130855"/>
            <a:ext cx="3115444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116632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1994 </a:t>
            </a:r>
            <a:r>
              <a:rPr lang="uk-UA" sz="2800" dirty="0" smtClean="0"/>
              <a:t>рік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40" y="135506"/>
            <a:ext cx="2769096" cy="435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30888" y="4590256"/>
            <a:ext cx="2913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Оксана Баюл </a:t>
            </a:r>
            <a:endParaRPr lang="uk-UA" sz="2400" b="1" dirty="0" smtClean="0"/>
          </a:p>
          <a:p>
            <a:r>
              <a:rPr lang="uk-UA" sz="2400" dirty="0" smtClean="0"/>
              <a:t>завойовує </a:t>
            </a:r>
            <a:r>
              <a:rPr lang="uk-UA" sz="2400" dirty="0"/>
              <a:t>першу золоту медаль з фігурного </a:t>
            </a:r>
            <a:r>
              <a:rPr lang="uk-UA" sz="2400" dirty="0" smtClean="0"/>
              <a:t>катання!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7774" y="4365104"/>
            <a:ext cx="32326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Сергій Бубка </a:t>
            </a:r>
            <a:endParaRPr lang="uk-UA" sz="2000" b="1" dirty="0" smtClean="0"/>
          </a:p>
          <a:p>
            <a:r>
              <a:rPr lang="uk-UA" sz="2400" dirty="0" smtClean="0"/>
              <a:t>встановив </a:t>
            </a:r>
            <a:r>
              <a:rPr lang="uk-UA" sz="2400" dirty="0"/>
              <a:t>світовий рекорд зі стрибків у висоту з жердиною на відкритому стадіоні – 6 м 14 см.</a:t>
            </a:r>
            <a:endParaRPr lang="ru-RU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477" y="1729173"/>
            <a:ext cx="2689174" cy="404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245" y="2636912"/>
            <a:ext cx="3115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Українці отримають перші національні паспорти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9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80945" y="116632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1995 рік</a:t>
            </a:r>
            <a:endParaRPr lang="ru-RU" sz="24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87189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4581128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У космос запущено перший український штучний супутник «Січ-1»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10" y="2226904"/>
            <a:ext cx="48768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7362"/>
            <a:ext cx="3619458" cy="238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42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235</TotalTime>
  <Words>192</Words>
  <Application>Microsoft Office PowerPoint</Application>
  <PresentationFormat>Экран (4:3)</PresentationFormat>
  <Paragraphs>50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Главная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Даня Скляров</dc:creator>
  <cp:lastModifiedBy>Даня Скляров</cp:lastModifiedBy>
  <cp:revision>22</cp:revision>
  <dcterms:created xsi:type="dcterms:W3CDTF">2020-08-28T16:35:57Z</dcterms:created>
  <dcterms:modified xsi:type="dcterms:W3CDTF">2020-08-28T20:41:37Z</dcterms:modified>
</cp:coreProperties>
</file>