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58" autoAdjust="0"/>
  </p:normalViewPr>
  <p:slideViewPr>
    <p:cSldViewPr>
      <p:cViewPr>
        <p:scale>
          <a:sx n="71" d="100"/>
          <a:sy n="71" d="100"/>
        </p:scale>
        <p:origin x="-11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CCDF-9D78-4A47-8A6C-54F04843F21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59AE-568D-4B8C-8B21-EC3208581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c.pics.livejournal.com/svetisvetik/36916510/1067/1067_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1000108"/>
            <a:ext cx="76222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Родові дерева</a:t>
            </a:r>
          </a:p>
          <a:p>
            <a:pPr algn="ctr"/>
            <a:r>
              <a:rPr lang="uk-U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3-го класу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.gdefon.ru/wallpapers_original/s/465176_fyentezi_nika_fantasy-art_2560x16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сім’ї починається дорога і до школи. І вже тоді – життєву дорогу ведуть два розуми, два досвіди: сім’я і школа.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Моё фото\работа\2-ой класс\Фото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64612" y="1121612"/>
            <a:ext cx="2700000" cy="3600000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214282" y="2357430"/>
            <a:ext cx="2357454" cy="14287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Сім’ї Лазар Софії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Каніщевої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500826" y="2357430"/>
            <a:ext cx="2357454" cy="14287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Предатька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Ігоря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Скрипніченка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Владислава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0" y="5429264"/>
            <a:ext cx="6786578" cy="1428736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ласний керівник: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Прокопова Людмила Юріївна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Моё фото\работа\сотрудники\Фото0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624000" y="4338000"/>
            <a:ext cx="2880000" cy="216000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stCxn id="9" idx="2"/>
            <a:endCxn id="12" idx="0"/>
          </p:cNvCxnSpPr>
          <p:nvPr/>
        </p:nvCxnSpPr>
        <p:spPr>
          <a:xfrm rot="16200000" flipH="1">
            <a:off x="1482314" y="3518289"/>
            <a:ext cx="1821669" cy="200028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2" idx="0"/>
          </p:cNvCxnSpPr>
          <p:nvPr/>
        </p:nvCxnSpPr>
        <p:spPr>
          <a:xfrm rot="16200000" flipH="1" flipV="1">
            <a:off x="4625586" y="2375297"/>
            <a:ext cx="1821669" cy="428626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7.radikal.ru/i300/1102/62/f974e66c78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нта лицом вверх 2"/>
          <p:cNvSpPr/>
          <p:nvPr/>
        </p:nvSpPr>
        <p:spPr>
          <a:xfrm>
            <a:off x="0" y="0"/>
            <a:ext cx="9144000" cy="1071546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Родове дерево класного керівника 3-го класу: Прокопової Людмили Юріївни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6215082"/>
            <a:ext cx="1285852" cy="642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Пра-пра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бабуся, Мотя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6215082"/>
            <a:ext cx="1285884" cy="642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Пра-пра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дідусь, Кузьма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5357826"/>
            <a:ext cx="114297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Прабабуся, Катерина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357826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Прадід,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01024" y="5357826"/>
            <a:ext cx="114297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Прадід, Єфим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5357826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Прабабуся, Міля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>
            <a:off x="2214514" y="6536541"/>
            <a:ext cx="7858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16200000" flipH="1">
            <a:off x="2214538" y="6215074"/>
            <a:ext cx="714380" cy="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6" idx="1"/>
          </p:cNvCxnSpPr>
          <p:nvPr/>
        </p:nvCxnSpPr>
        <p:spPr>
          <a:xfrm>
            <a:off x="1143008" y="5607859"/>
            <a:ext cx="85722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3"/>
            <a:endCxn id="8" idx="1"/>
          </p:cNvCxnSpPr>
          <p:nvPr/>
        </p:nvCxnSpPr>
        <p:spPr>
          <a:xfrm>
            <a:off x="7500958" y="560785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7072330" y="4643446"/>
            <a:ext cx="1285852" cy="285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Дід, Геннадій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4714884"/>
            <a:ext cx="1285852" cy="285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абуся, Віра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endCxn id="24" idx="2"/>
          </p:cNvCxnSpPr>
          <p:nvPr/>
        </p:nvCxnSpPr>
        <p:spPr>
          <a:xfrm rot="16200000" flipV="1">
            <a:off x="1214394" y="5286368"/>
            <a:ext cx="571528" cy="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3" idx="2"/>
          </p:cNvCxnSpPr>
          <p:nvPr/>
        </p:nvCxnSpPr>
        <p:spPr>
          <a:xfrm rot="16200000" flipV="1">
            <a:off x="7393781" y="5250649"/>
            <a:ext cx="642966" cy="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3"/>
            <a:endCxn id="23" idx="1"/>
          </p:cNvCxnSpPr>
          <p:nvPr/>
        </p:nvCxnSpPr>
        <p:spPr>
          <a:xfrm flipV="1">
            <a:off x="2143076" y="4786310"/>
            <a:ext cx="4929254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0" y="4143380"/>
            <a:ext cx="128585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Тітчин чоловік, Костянтин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43240" y="4143380"/>
            <a:ext cx="128585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Вітчим, Олександр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43042" y="4143380"/>
            <a:ext cx="1285852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Людмила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58148" y="4143380"/>
            <a:ext cx="128585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Дядькова дружина, Анжела 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86512" y="4143380"/>
            <a:ext cx="1285852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Андрій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14876" y="4143380"/>
            <a:ext cx="130017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Наталія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>
            <a:stCxn id="44" idx="3"/>
            <a:endCxn id="46" idx="1"/>
          </p:cNvCxnSpPr>
          <p:nvPr/>
        </p:nvCxnSpPr>
        <p:spPr>
          <a:xfrm>
            <a:off x="1285852" y="4321975"/>
            <a:ext cx="357190" cy="357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5" idx="3"/>
            <a:endCxn id="49" idx="1"/>
          </p:cNvCxnSpPr>
          <p:nvPr/>
        </p:nvCxnSpPr>
        <p:spPr>
          <a:xfrm>
            <a:off x="4429092" y="4357694"/>
            <a:ext cx="28578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8" idx="3"/>
            <a:endCxn id="47" idx="1"/>
          </p:cNvCxnSpPr>
          <p:nvPr/>
        </p:nvCxnSpPr>
        <p:spPr>
          <a:xfrm flipV="1">
            <a:off x="7572364" y="4321975"/>
            <a:ext cx="285784" cy="357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 flipH="1" flipV="1">
            <a:off x="2357422" y="471488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6679421" y="4679165"/>
            <a:ext cx="21431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0" y="2428868"/>
            <a:ext cx="128585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Наталія і її чоловік Вадим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500166" y="2428868"/>
            <a:ext cx="128585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Володимир і його жінка Яна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286116" y="3000372"/>
            <a:ext cx="1285852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Брат, Владислав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643438" y="2786058"/>
            <a:ext cx="1285852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Брат, Андрій і його жінка Наталія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143636" y="3000372"/>
            <a:ext cx="1285852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Сестра, Катерина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643834" y="2786058"/>
            <a:ext cx="1285852" cy="7143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Людмила і мій чоловік Сергій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rot="16200000" flipV="1">
            <a:off x="1142976" y="3571876"/>
            <a:ext cx="642942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6" idx="0"/>
          </p:cNvCxnSpPr>
          <p:nvPr/>
        </p:nvCxnSpPr>
        <p:spPr>
          <a:xfrm rot="5400000" flipH="1" flipV="1">
            <a:off x="1964505" y="3821901"/>
            <a:ext cx="642942" cy="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49" idx="2"/>
          </p:cNvCxnSpPr>
          <p:nvPr/>
        </p:nvCxnSpPr>
        <p:spPr>
          <a:xfrm rot="5400000" flipH="1" flipV="1">
            <a:off x="5254234" y="4675592"/>
            <a:ext cx="214314" cy="71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V="1">
            <a:off x="3964777" y="3821909"/>
            <a:ext cx="857256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 flipH="1" flipV="1">
            <a:off x="4607719" y="3821909"/>
            <a:ext cx="64294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6000760" y="3500438"/>
            <a:ext cx="2143140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5500694" y="3500438"/>
            <a:ext cx="714380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0" y="1285860"/>
            <a:ext cx="114300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Племінники, Олександр,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Даниил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643042" y="1285860"/>
            <a:ext cx="114300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Племінниці, Анастасія, Ангеліна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357818" y="1500174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Племінник,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Міхаїл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071934" y="1071546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Племінник, Ярослав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286116" y="1857364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Племінниця, Єлизавета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143636" y="2143116"/>
            <a:ext cx="114300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Племінниця, Аліна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>
            <a:stCxn id="64" idx="0"/>
            <a:endCxn id="89" idx="2"/>
          </p:cNvCxnSpPr>
          <p:nvPr/>
        </p:nvCxnSpPr>
        <p:spPr>
          <a:xfrm rot="16200000" flipV="1">
            <a:off x="357182" y="2143124"/>
            <a:ext cx="500066" cy="714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8143900" y="1214422"/>
            <a:ext cx="1000100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000892" y="1214422"/>
            <a:ext cx="1000132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 rot="10800000">
            <a:off x="4214810" y="2357430"/>
            <a:ext cx="500066" cy="4286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 flipH="1" flipV="1">
            <a:off x="4250529" y="2178835"/>
            <a:ext cx="121444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72" idx="0"/>
          </p:cNvCxnSpPr>
          <p:nvPr/>
        </p:nvCxnSpPr>
        <p:spPr>
          <a:xfrm rot="5400000" flipH="1" flipV="1">
            <a:off x="4929182" y="2357422"/>
            <a:ext cx="785818" cy="714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73" idx="0"/>
            <a:endCxn id="94" idx="2"/>
          </p:cNvCxnSpPr>
          <p:nvPr/>
        </p:nvCxnSpPr>
        <p:spPr>
          <a:xfrm rot="16200000" flipV="1">
            <a:off x="6572256" y="2786066"/>
            <a:ext cx="357190" cy="714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74" idx="0"/>
            <a:endCxn id="100" idx="2"/>
          </p:cNvCxnSpPr>
          <p:nvPr/>
        </p:nvCxnSpPr>
        <p:spPr>
          <a:xfrm rot="16200000" flipV="1">
            <a:off x="7358074" y="1857372"/>
            <a:ext cx="1071570" cy="7858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74" idx="0"/>
            <a:endCxn id="99" idx="2"/>
          </p:cNvCxnSpPr>
          <p:nvPr/>
        </p:nvCxnSpPr>
        <p:spPr>
          <a:xfrm rot="5400000" flipH="1" flipV="1">
            <a:off x="7929570" y="2071678"/>
            <a:ext cx="1071570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70" idx="0"/>
            <a:endCxn id="90" idx="2"/>
          </p:cNvCxnSpPr>
          <p:nvPr/>
        </p:nvCxnSpPr>
        <p:spPr>
          <a:xfrm rot="5400000" flipH="1" flipV="1">
            <a:off x="1928786" y="2143108"/>
            <a:ext cx="500066" cy="714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Скругленный прямоугольник 114"/>
          <p:cNvSpPr/>
          <p:nvPr/>
        </p:nvSpPr>
        <p:spPr>
          <a:xfrm>
            <a:off x="3571868" y="5286388"/>
            <a:ext cx="1285884" cy="642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Батьки, Василь та Рая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Прямая со стрелкой 116"/>
          <p:cNvCxnSpPr>
            <a:stCxn id="115" idx="0"/>
            <a:endCxn id="45" idx="2"/>
          </p:cNvCxnSpPr>
          <p:nvPr/>
        </p:nvCxnSpPr>
        <p:spPr>
          <a:xfrm rot="16200000" flipV="1">
            <a:off x="3643298" y="4714876"/>
            <a:ext cx="714380" cy="4286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kru.ru/uploads/posts/2013-09/1378807704_548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8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2857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“Яке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дерево, такі й квіти, які батьки,    такі й </a:t>
            </a:r>
            <a:r>
              <a:rPr lang="uk-UA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r>
              <a:rPr lang="uk-UA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28604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Мельник Лариса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298" y="428604"/>
            <a:ext cx="121444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Єфименко Володимир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3" descr="C:\Моё фото\работа\2-ой класс\Фото013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4000" y="5110322"/>
            <a:ext cx="2772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7929554" y="428604"/>
            <a:ext cx="1214446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Іван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57818" y="428604"/>
            <a:ext cx="1214446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10" idx="3"/>
            <a:endCxn id="13" idx="1"/>
          </p:cNvCxnSpPr>
          <p:nvPr/>
        </p:nvCxnSpPr>
        <p:spPr>
          <a:xfrm>
            <a:off x="1214414" y="785794"/>
            <a:ext cx="128588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0" idx="3"/>
            <a:endCxn id="29" idx="1"/>
          </p:cNvCxnSpPr>
          <p:nvPr/>
        </p:nvCxnSpPr>
        <p:spPr>
          <a:xfrm>
            <a:off x="6572264" y="785794"/>
            <a:ext cx="13572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1643050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Єфименко Володимир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728" y="1643050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Житняк Тетяна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28926" y="1643050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Світлана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29586" y="1643050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Самієнко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388" y="1643050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Генадій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29190" y="1643050"/>
            <a:ext cx="121441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Тато,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>
            <a:stCxn id="39" idx="3"/>
            <a:endCxn id="42" idx="1"/>
          </p:cNvCxnSpPr>
          <p:nvPr/>
        </p:nvCxnSpPr>
        <p:spPr>
          <a:xfrm>
            <a:off x="4143340" y="2000240"/>
            <a:ext cx="7858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071670" y="785794"/>
            <a:ext cx="91440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1428728" y="1214422"/>
            <a:ext cx="85725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892943" y="892951"/>
            <a:ext cx="857256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6036479" y="821513"/>
            <a:ext cx="857256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6715140" y="1214422"/>
            <a:ext cx="85725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7393801" y="964389"/>
            <a:ext cx="857256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0" y="264318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Дядькова дружина, Єфименко Світлана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0" y="335756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Єфименко Євген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0" y="407194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Єфименко Владислав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>
            <a:stCxn id="37" idx="2"/>
            <a:endCxn id="57" idx="0"/>
          </p:cNvCxnSpPr>
          <p:nvPr/>
        </p:nvCxnSpPr>
        <p:spPr>
          <a:xfrm rot="5400000">
            <a:off x="464331" y="2500306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428728" y="264318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Тіткин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чоловік, Житняк Володимир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428728" y="335756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Житняк Богдан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428728" y="407194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Босенко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Анастасія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>
            <a:stCxn id="38" idx="2"/>
            <a:endCxn id="62" idx="0"/>
          </p:cNvCxnSpPr>
          <p:nvPr/>
        </p:nvCxnSpPr>
        <p:spPr>
          <a:xfrm rot="5400000">
            <a:off x="1893059" y="2500306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7929586" y="407194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Самієнко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Ірина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929586" y="335756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Самієнко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929586" y="264318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Тіткин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чоловік,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Самієнко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Олександр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00826" y="407194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00826" y="335756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Ганна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00826" y="2643182"/>
            <a:ext cx="121441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Дядькова дружина,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7488" y="3000372"/>
            <a:ext cx="121441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Маркін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071934" y="4143380"/>
            <a:ext cx="121441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Каніщава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Наталія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Валерівна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43504" y="3000372"/>
            <a:ext cx="121441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Сестра,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Каніщава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Тетяна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3571868" y="2214554"/>
            <a:ext cx="1000132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6200000" flipH="1">
            <a:off x="4500562" y="2285992"/>
            <a:ext cx="1000132" cy="4286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>
            <a:off x="3500430" y="3071810"/>
            <a:ext cx="214314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1" idx="2"/>
            <a:endCxn id="72" idx="0"/>
          </p:cNvCxnSpPr>
          <p:nvPr/>
        </p:nvCxnSpPr>
        <p:spPr>
          <a:xfrm rot="16200000" flipH="1">
            <a:off x="6929438" y="2464587"/>
            <a:ext cx="285752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0" idx="2"/>
            <a:endCxn id="69" idx="0"/>
          </p:cNvCxnSpPr>
          <p:nvPr/>
        </p:nvCxnSpPr>
        <p:spPr>
          <a:xfrm rot="5400000">
            <a:off x="8393917" y="2500306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Каніщева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Наталія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Валерівна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Навчаюсь у 3-му класі. Я хочу бути такою як мій тато і мама, тому що тато – добрий, а мама – господиня.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Моё фото\работа\3-ій клас\фотосесія\Фото08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30000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Я Лазар Софія Сергіївна. Навчаюсь у 3-му класі. Я хочу бути схожою на своїх батьків. Моя матуся хороша господиня і дуже смачно готує. Тато – працьовитий і добрий. Дивлячись на своїх батьків, я переймаю все найкраще.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Моё фото\работа\2-ой класс\Фото0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480000" cy="48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look.com.ua/large/201210/58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Моё фото\работа\2-ой класс\Фото0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60000" y="4338000"/>
            <a:ext cx="2880000" cy="216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«На сонці тепло, а біля матері добре».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714356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Лагута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714356"/>
            <a:ext cx="121444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Лагута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Зінаїда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714356"/>
            <a:ext cx="1214446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Лазар Миколай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29586" y="714356"/>
            <a:ext cx="121441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Лазар Олександра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6" idx="3"/>
            <a:endCxn id="11" idx="1"/>
          </p:cNvCxnSpPr>
          <p:nvPr/>
        </p:nvCxnSpPr>
        <p:spPr>
          <a:xfrm>
            <a:off x="1214414" y="1071546"/>
            <a:ext cx="207170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  <a:endCxn id="13" idx="1"/>
          </p:cNvCxnSpPr>
          <p:nvPr/>
        </p:nvCxnSpPr>
        <p:spPr>
          <a:xfrm>
            <a:off x="6929454" y="1071546"/>
            <a:ext cx="10001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357554" y="2000240"/>
            <a:ext cx="121444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Лазар Лариса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7356" y="2000240"/>
            <a:ext cx="121444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Тіткин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чоловік,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Клюшник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Віталик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2000240"/>
            <a:ext cx="121444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Клюшник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Вікторія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2000240"/>
            <a:ext cx="1214446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Тато, Лазар Сергій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14348" y="1142984"/>
            <a:ext cx="928694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821769" y="1321579"/>
            <a:ext cx="928694" cy="4286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3"/>
            <a:endCxn id="20" idx="1"/>
          </p:cNvCxnSpPr>
          <p:nvPr/>
        </p:nvCxnSpPr>
        <p:spPr>
          <a:xfrm>
            <a:off x="1214446" y="2357430"/>
            <a:ext cx="64291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3"/>
            <a:endCxn id="22" idx="1"/>
          </p:cNvCxnSpPr>
          <p:nvPr/>
        </p:nvCxnSpPr>
        <p:spPr>
          <a:xfrm>
            <a:off x="4572000" y="2357430"/>
            <a:ext cx="221457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2" idx="0"/>
          </p:cNvCxnSpPr>
          <p:nvPr/>
        </p:nvCxnSpPr>
        <p:spPr>
          <a:xfrm rot="5400000">
            <a:off x="6947314" y="1518034"/>
            <a:ext cx="928694" cy="357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14282" y="3286124"/>
            <a:ext cx="121444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Клюшник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0166" y="3286124"/>
            <a:ext cx="121444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Клюшник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00562" y="3929066"/>
            <a:ext cx="121444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Лазар Софія Сергіївна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72264" y="3929066"/>
            <a:ext cx="121444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Брат, Лазар Максим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821505" y="2678901"/>
            <a:ext cx="928694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1214414" y="2714620"/>
            <a:ext cx="92869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6" idx="0"/>
          </p:cNvCxnSpPr>
          <p:nvPr/>
        </p:nvCxnSpPr>
        <p:spPr>
          <a:xfrm rot="5400000">
            <a:off x="4482703" y="2982513"/>
            <a:ext cx="1571636" cy="3214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7" idx="0"/>
          </p:cNvCxnSpPr>
          <p:nvPr/>
        </p:nvCxnSpPr>
        <p:spPr>
          <a:xfrm rot="16200000" flipH="1">
            <a:off x="5875743" y="2625322"/>
            <a:ext cx="1571636" cy="10358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Предатько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Ігор Євгенович. Навчаюсь у 3-му класі. Коли я виросту хочу бути схожим на свого тата, тому що він працює таксистом, він у мене добрий і ще в нього класний телефон.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Моё фото\работа\3-ій клас\фотосесія\Фото08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54612" y="208873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cpg.ru/images/pics/entries/1235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«У кожної деревини – свій плід, а в кожної людини –</a:t>
            </a:r>
            <a:r>
              <a:rPr lang="ru-RU" sz="3200" b="1" dirty="0" smtClean="0">
                <a:solidFill>
                  <a:schemeClr val="bg1"/>
                </a:solidFill>
              </a:rPr>
              <a:t> </a:t>
            </a:r>
            <a:r>
              <a:rPr lang="uk-UA" sz="3200" b="1" dirty="0" smtClean="0">
                <a:solidFill>
                  <a:schemeClr val="bg1"/>
                </a:solidFill>
              </a:rPr>
              <a:t>свій </a:t>
            </a:r>
            <a:r>
              <a:rPr lang="uk-UA" sz="3200" b="1" dirty="0" smtClean="0">
                <a:solidFill>
                  <a:schemeClr val="bg1"/>
                </a:solidFill>
              </a:rPr>
              <a:t>рід»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00042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Васильєва Олена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500042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Предатько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571480"/>
            <a:ext cx="121441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Петрова Аза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9586" y="571480"/>
            <a:ext cx="121441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Петров Володимир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3702" y="1928802"/>
            <a:ext cx="121441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Тато, Петров Євген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29586" y="1857364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Петрова Вікторія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1928802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Предатько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Володимир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1928802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Васильєв Павле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1928802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Дядько, Васильєв Олександр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928802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Тітка, Васильєва Мар’я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1928802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Петрова Марина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1214414" y="857232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>
            <a:off x="7358050" y="928670"/>
            <a:ext cx="57153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036613" y="1177909"/>
            <a:ext cx="50006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0034" y="1357298"/>
            <a:ext cx="5000660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50001" y="1678769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 rot="5400000">
            <a:off x="1589456" y="1660902"/>
            <a:ext cx="500066" cy="35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 rot="16200000" flipH="1">
            <a:off x="2732463" y="1625198"/>
            <a:ext cx="571504" cy="357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0"/>
          </p:cNvCxnSpPr>
          <p:nvPr/>
        </p:nvCxnSpPr>
        <p:spPr>
          <a:xfrm rot="16200000" flipH="1">
            <a:off x="3946909" y="1625198"/>
            <a:ext cx="571504" cy="357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0"/>
          </p:cNvCxnSpPr>
          <p:nvPr/>
        </p:nvCxnSpPr>
        <p:spPr>
          <a:xfrm rot="5400000">
            <a:off x="5197075" y="1625183"/>
            <a:ext cx="571504" cy="357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965173" y="1321579"/>
            <a:ext cx="928694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429520" y="1142984"/>
            <a:ext cx="928694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3"/>
            <a:endCxn id="8" idx="1"/>
          </p:cNvCxnSpPr>
          <p:nvPr/>
        </p:nvCxnSpPr>
        <p:spPr>
          <a:xfrm>
            <a:off x="6072166" y="2285992"/>
            <a:ext cx="57153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Моё фото\работа\2-ой класс\Фото0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60000" y="4338000"/>
            <a:ext cx="2880000" cy="2160000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2428860" y="3286124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Дядькова дружина, Васильєва Ліля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28860" y="4000504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Двоюрідна сестра, Васильєва Ангеліна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86182" y="4000504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Двоюрідний брат,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Радіонов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Ярослав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57818" y="3643314"/>
            <a:ext cx="1214414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Предатько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Ігор Євгенович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86182" y="3286124"/>
            <a:ext cx="121441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Дядькова дружина,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Радіонова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86578" y="3643314"/>
            <a:ext cx="121441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Сестра, Петрова Софія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>
            <a:stCxn id="11" idx="2"/>
            <a:endCxn id="41" idx="0"/>
          </p:cNvCxnSpPr>
          <p:nvPr/>
        </p:nvCxnSpPr>
        <p:spPr>
          <a:xfrm rot="5400000">
            <a:off x="2714596" y="2964653"/>
            <a:ext cx="64294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0" idx="2"/>
            <a:endCxn id="45" idx="0"/>
          </p:cNvCxnSpPr>
          <p:nvPr/>
        </p:nvCxnSpPr>
        <p:spPr>
          <a:xfrm rot="16200000" flipH="1">
            <a:off x="4000480" y="2893215"/>
            <a:ext cx="642942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4" idx="0"/>
          </p:cNvCxnSpPr>
          <p:nvPr/>
        </p:nvCxnSpPr>
        <p:spPr>
          <a:xfrm rot="5400000">
            <a:off x="5411391" y="2839627"/>
            <a:ext cx="1357322" cy="25005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6000760" y="2643182"/>
            <a:ext cx="1357322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Скрипніченко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Владислав Сергійович. Навчаюсь у 3-му класі. Коли я виросту хочу бути схожим на свого тата, тому що він найкращий тракторист.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Моё фото\работа\3-ій клас\фотосесія\Фото08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81422" y="2226000"/>
            <a:ext cx="5184000" cy="38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ev.at.ua/_ph/5/4518796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«Щастя</a:t>
            </a:r>
            <a:r>
              <a:rPr lang="ru-RU" sz="3600" b="1" dirty="0" smtClean="0">
                <a:solidFill>
                  <a:schemeClr val="bg1"/>
                </a:solidFill>
              </a:rPr>
              <a:t> </a:t>
            </a:r>
            <a:r>
              <a:rPr lang="uk-UA" sz="3600" b="1" dirty="0" smtClean="0">
                <a:solidFill>
                  <a:schemeClr val="bg1"/>
                </a:solidFill>
              </a:rPr>
              <a:t>батьків </a:t>
            </a:r>
            <a:r>
              <a:rPr lang="uk-UA" sz="3600" b="1" dirty="0" smtClean="0">
                <a:solidFill>
                  <a:schemeClr val="bg1"/>
                </a:solidFill>
              </a:rPr>
              <a:t>у тому, щоб їх хтось зігрів»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14356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Гупало Марія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714356"/>
            <a:ext cx="121441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Макаров Віктор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86710" y="714356"/>
            <a:ext cx="135729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Дідусь,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Скрипніченко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Олександр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4286256"/>
            <a:ext cx="1428728" cy="10001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Скрипніченко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Владислав Сергійович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714356"/>
            <a:ext cx="121441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Бабуся,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Каптьолова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143116"/>
            <a:ext cx="135729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Скрипніченко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Світлана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4286256"/>
            <a:ext cx="121441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Брат, Гупало Дмитро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6578" y="2143116"/>
            <a:ext cx="1428760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Тато,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Скрипніченко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Сергій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Моё фото\работа\2-ой класс\Фото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60000" y="4338000"/>
            <a:ext cx="2880000" cy="216000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>
            <a:off x="1214414" y="1071546"/>
            <a:ext cx="92869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6" idx="1"/>
          </p:cNvCxnSpPr>
          <p:nvPr/>
        </p:nvCxnSpPr>
        <p:spPr>
          <a:xfrm>
            <a:off x="6786546" y="1142984"/>
            <a:ext cx="100016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rot="5400000">
            <a:off x="1053672" y="1553744"/>
            <a:ext cx="1071570" cy="107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 rot="16200000" flipH="1">
            <a:off x="6893734" y="1535892"/>
            <a:ext cx="1071570" cy="14287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  <a:endCxn id="11" idx="1"/>
          </p:cNvCxnSpPr>
          <p:nvPr/>
        </p:nvCxnSpPr>
        <p:spPr>
          <a:xfrm>
            <a:off x="2214514" y="2500306"/>
            <a:ext cx="457206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7" idx="0"/>
          </p:cNvCxnSpPr>
          <p:nvPr/>
        </p:nvCxnSpPr>
        <p:spPr>
          <a:xfrm rot="5400000">
            <a:off x="3036080" y="2678890"/>
            <a:ext cx="1785949" cy="14287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0"/>
          </p:cNvCxnSpPr>
          <p:nvPr/>
        </p:nvCxnSpPr>
        <p:spPr>
          <a:xfrm rot="16200000" flipH="1">
            <a:off x="4339818" y="2803925"/>
            <a:ext cx="1785950" cy="117871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559</TotalTime>
  <Words>574</Words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Я Каніщева Наталія Валерівна. Навчаюсь у 3-му класі. Я хочу бути такою як мій тато і мама, тому що тато – добрий, а мама – господиня.</vt:lpstr>
      <vt:lpstr>   Я Лазар Софія Сергіївна. Навчаюсь у 3-му класі. Я хочу бути схожою на своїх батьків. Моя матуся хороша господиня і дуже смачно готує. Тато – працьовитий і добрий. Дивлячись на своїх батьків, я переймаю все найкраще. </vt:lpstr>
      <vt:lpstr>Слайд 5</vt:lpstr>
      <vt:lpstr>Я, Предатько Ігор Євгенович. Навчаюсь у 3-му класі. Коли я виросту хочу бути схожим на свого тата, тому що він працює таксистом, він у мене добрий і ще в нього класний телефон.</vt:lpstr>
      <vt:lpstr>Слайд 7</vt:lpstr>
      <vt:lpstr>Я, Скрипніченко Владислав Сергійович. Навчаюсь у 3-му класі. Коли я виросту хочу бути схожим на свого тата, тому що він найкращий тракторист.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58</cp:revision>
  <dcterms:modified xsi:type="dcterms:W3CDTF">2014-04-06T15:32:09Z</dcterms:modified>
</cp:coreProperties>
</file>