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4" autoAdjust="0"/>
    <p:restoredTop sz="94660"/>
  </p:normalViewPr>
  <p:slideViewPr>
    <p:cSldViewPr showGuides="1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BFBD-EE73-4DA1-BB45-3BACA9841D2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80FF-C493-4DEA-8D58-E1D722AD8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Pictures\новый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14288"/>
            <a:ext cx="9174163" cy="6888163"/>
          </a:xfrm>
          <a:prstGeom prst="rect">
            <a:avLst/>
          </a:prstGeom>
          <a:noFill/>
        </p:spPr>
      </p:pic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828800" y="381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571480"/>
            <a:ext cx="8458200" cy="5429288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Математический </a:t>
            </a:r>
          </a:p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марафон»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4357718" cy="4119583"/>
          </a:xfrm>
          <a:prstGeom prst="rect">
            <a:avLst/>
          </a:prstGeom>
          <a:noFill/>
          <a:ln>
            <a:noFill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1" y="2357430"/>
            <a:ext cx="4357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 круг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4 равные  части таким образом,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сумма чисел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каждой части равнялась 13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Задание </a:t>
            </a:r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ЗАШИФРОВАННЫЙ</a:t>
            </a:r>
          </a:p>
          <a:p>
            <a:pPr algn="ctr"/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КРУГ</a:t>
            </a:r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36" y="2571728"/>
            <a:ext cx="8572528" cy="4286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" y="1268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</a:t>
            </a:r>
            <a:r>
              <a:rPr kumimoji="0" lang="ru-RU" sz="4000" b="1" i="0" u="none" strike="noStrike" cap="non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ПОСТАВЬТЕ </a:t>
            </a:r>
          </a:p>
          <a:p>
            <a:pPr algn="ctr"/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ПУСТЫЕ КРУЖОЧКИ ЦИФРУ, КОТОРАЯ УРАВНОВЕСИТ</a:t>
            </a:r>
          </a:p>
          <a:p>
            <a:pPr algn="ctr"/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ЧАШКИ ВЕСОВ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5984" y="857232"/>
            <a:ext cx="4786346" cy="60007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Задание  </a:t>
            </a:r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ПАРУСНИКИ</a:t>
            </a:r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71612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Падишах</a:t>
            </a:r>
            <a:r>
              <a:rPr lang="ru-RU" sz="2400" b="1" i="1" dirty="0" smtClean="0"/>
              <a:t>:</a:t>
            </a:r>
            <a:r>
              <a:rPr lang="ru-RU" sz="2400" dirty="0" smtClean="0"/>
              <a:t> Решил я разделить наследство, между своими тремя сыновьями. А как? Великие визири посоветовали: </a:t>
            </a:r>
            <a:r>
              <a:rPr lang="ru-RU" sz="2400" dirty="0" smtClean="0"/>
              <a:t>половину - </a:t>
            </a:r>
            <a:r>
              <a:rPr lang="ru-RU" sz="2400" dirty="0" smtClean="0"/>
              <a:t>старшему сыну, </a:t>
            </a:r>
            <a:r>
              <a:rPr lang="ru-RU" sz="2400" dirty="0" smtClean="0"/>
              <a:t>треть - </a:t>
            </a:r>
            <a:r>
              <a:rPr lang="ru-RU" sz="2400" dirty="0" smtClean="0"/>
              <a:t>среднему, а девятую часть младшему (мал еще). Всё разделили: и деньги, и золото, и земли. Но осталось у меня 17 великолепных бесценных алмазов</a:t>
            </a:r>
            <a:r>
              <a:rPr lang="ru-RU" sz="2400" dirty="0" smtClean="0"/>
              <a:t>. </a:t>
            </a:r>
            <a:r>
              <a:rPr lang="ru-RU" sz="2400" dirty="0" smtClean="0"/>
              <a:t>Но их так разделить невозможно! Распилишь – нет красоты и ценности нет</a:t>
            </a:r>
            <a:r>
              <a:rPr lang="ru-RU" sz="2400" dirty="0" smtClean="0"/>
              <a:t>. Помогите  </a:t>
            </a:r>
            <a:r>
              <a:rPr lang="ru-RU" sz="2400" dirty="0" smtClean="0"/>
              <a:t>разделить 17 алмазов между тремя сыновьями падишаха.</a:t>
            </a:r>
          </a:p>
          <a:p>
            <a:pPr algn="just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Задание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 падишаху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2" descr="f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143250"/>
            <a:ext cx="31480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7" descr="258250058445c89cead1afcc4b4010e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0"/>
            <a:ext cx="17081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21909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769749">
            <a:off x="5995988" y="4159250"/>
            <a:ext cx="27876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19877" y="642918"/>
            <a:ext cx="4519955" cy="2786082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ПОДВЕДЕНИЕ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ИТОГОВ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Pictures\новый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174163" cy="6888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15" y="214290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ctr"/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«</a:t>
            </a:r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Математика настолько </a:t>
            </a:r>
            <a:b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серьезный предмет, </a:t>
            </a:r>
            <a:b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0033CC"/>
                </a:solidFill>
                <a:latin typeface="Comic Sans MS" pitchFamily="66" charset="0"/>
              </a:rPr>
              <a:t>что нельзя упускать возможности сделать его немного занимательным»</a:t>
            </a:r>
            <a:r>
              <a:rPr lang="ru-RU" sz="4000" i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4000" i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i="1" dirty="0" smtClean="0">
                <a:solidFill>
                  <a:srgbClr val="0033CC"/>
                </a:solidFill>
                <a:latin typeface="Comic Sans MS" pitchFamily="66" charset="0"/>
              </a:rPr>
              <a:t>               </a:t>
            </a:r>
            <a:endParaRPr lang="ru-RU" sz="4000" i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ctr"/>
            <a:r>
              <a:rPr lang="ru-RU" sz="4000" i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ru-RU" sz="4000" i="1" dirty="0" smtClean="0">
                <a:solidFill>
                  <a:srgbClr val="0033CC"/>
                </a:solidFill>
                <a:latin typeface="Comic Sans MS" pitchFamily="66" charset="0"/>
              </a:rPr>
              <a:t>                        </a:t>
            </a:r>
            <a:r>
              <a:rPr lang="ru-RU" sz="4000" i="1" dirty="0" smtClean="0">
                <a:solidFill>
                  <a:srgbClr val="0033CC"/>
                </a:solidFill>
                <a:latin typeface="Comic Sans MS" pitchFamily="66" charset="0"/>
              </a:rPr>
              <a:t>К. Гаусс</a:t>
            </a:r>
            <a:endParaRPr lang="ru-RU" sz="4000" dirty="0"/>
          </a:p>
        </p:txBody>
      </p:sp>
      <p:pic>
        <p:nvPicPr>
          <p:cNvPr id="6" name="Picture 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7" y="3786190"/>
            <a:ext cx="35004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7286676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76633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Задание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 ВЕСАХ»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7957" r="1904"/>
          <a:stretch>
            <a:fillRect/>
          </a:stretch>
        </p:blipFill>
        <p:spPr bwMode="auto">
          <a:xfrm>
            <a:off x="928662" y="1500174"/>
            <a:ext cx="7500990" cy="5172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50099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2. Задание</a:t>
            </a: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ЧИСЛА И    СПОРТСМЕНЫ</a:t>
            </a: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8358246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2899" y="0"/>
            <a:ext cx="89011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АРИФМЕТИЧЕСКИЕ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89"/>
            <a:ext cx="7715304" cy="236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4000504"/>
            <a:ext cx="81439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картинке допущена ошибка. Один минус три не может равняться двум. Необходимо переместить только одну спичку, и действие будет верным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Задание 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«ТРЮК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СПИЧКАМИ»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938462"/>
            <a:ext cx="9144000" cy="16335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9548" y="0"/>
            <a:ext cx="8544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Задание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«ПРОДОЛЖИТЕ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44" y="2405062"/>
            <a:ext cx="8858312" cy="3381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30187" y="0"/>
            <a:ext cx="66836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МАТЕМАТИЧЕСКИЕ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ГОЛОВОЛОМКИ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471612"/>
            <a:ext cx="7143800" cy="53863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Задание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«ПРОВЕСТИ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ВОЛНИСТУЮ 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ЛИНИЮ ТАК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С ОДНОЙ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СТОРОНЫ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ОСТАЛИСЬ ЧЕТНЫЕ ЧИСЛА,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ДРУГОЙ - НЕЧЕТНЫЕ»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</cp:revision>
  <dcterms:created xsi:type="dcterms:W3CDTF">2019-02-01T18:27:05Z</dcterms:created>
  <dcterms:modified xsi:type="dcterms:W3CDTF">2019-02-03T15:57:00Z</dcterms:modified>
</cp:coreProperties>
</file>