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9E085-4F7D-4C77-A925-3E8E8D849FD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2498B9-00CB-4B13-8655-4E8184822844}">
      <dgm:prSet phldrT="[Текст]"/>
      <dgm:spPr/>
      <dgm:t>
        <a:bodyPr/>
        <a:lstStyle/>
        <a:p>
          <a:r>
            <a:rPr lang="uk-UA" dirty="0" err="1" smtClean="0"/>
            <a:t>Фотоавтотрофне</a:t>
          </a:r>
          <a:r>
            <a:rPr lang="uk-UA" dirty="0" smtClean="0"/>
            <a:t> живлення</a:t>
          </a:r>
          <a:endParaRPr lang="ru-RU" dirty="0"/>
        </a:p>
      </dgm:t>
    </dgm:pt>
    <dgm:pt modelId="{5E0CC66E-39FC-45A3-B8C5-9EB2A503E877}" type="parTrans" cxnId="{D0E8C8E0-2C17-4211-8C57-1BA87F487A4D}">
      <dgm:prSet/>
      <dgm:spPr/>
      <dgm:t>
        <a:bodyPr/>
        <a:lstStyle/>
        <a:p>
          <a:endParaRPr lang="ru-RU"/>
        </a:p>
      </dgm:t>
    </dgm:pt>
    <dgm:pt modelId="{752F2F66-3D24-45ED-B0FB-41489618E086}" type="sibTrans" cxnId="{D0E8C8E0-2C17-4211-8C57-1BA87F487A4D}">
      <dgm:prSet/>
      <dgm:spPr/>
      <dgm:t>
        <a:bodyPr/>
        <a:lstStyle/>
        <a:p>
          <a:endParaRPr lang="ru-RU"/>
        </a:p>
      </dgm:t>
    </dgm:pt>
    <dgm:pt modelId="{37CB77A4-ABD9-4070-AA40-BB960E9B8362}">
      <dgm:prSet phldrT="[Текст]"/>
      <dgm:spPr/>
      <dgm:t>
        <a:bodyPr/>
        <a:lstStyle/>
        <a:p>
          <a:r>
            <a:rPr lang="uk-UA" dirty="0" smtClean="0"/>
            <a:t>Використовують енергію сонця</a:t>
          </a:r>
          <a:endParaRPr lang="ru-RU" dirty="0"/>
        </a:p>
      </dgm:t>
    </dgm:pt>
    <dgm:pt modelId="{43813EFC-E875-4533-AFC9-4EA9DFF9CF6E}" type="parTrans" cxnId="{9CB9C94D-FF5D-4271-B4B9-5DEA8094F351}">
      <dgm:prSet/>
      <dgm:spPr/>
      <dgm:t>
        <a:bodyPr/>
        <a:lstStyle/>
        <a:p>
          <a:endParaRPr lang="ru-RU"/>
        </a:p>
      </dgm:t>
    </dgm:pt>
    <dgm:pt modelId="{F5E76E0D-7975-4535-9329-C98529627F08}" type="sibTrans" cxnId="{9CB9C94D-FF5D-4271-B4B9-5DEA8094F351}">
      <dgm:prSet/>
      <dgm:spPr/>
      <dgm:t>
        <a:bodyPr/>
        <a:lstStyle/>
        <a:p>
          <a:endParaRPr lang="ru-RU"/>
        </a:p>
      </dgm:t>
    </dgm:pt>
    <dgm:pt modelId="{7A674280-A7FE-44E2-B135-CAA29ABBBAE7}">
      <dgm:prSet phldrT="[Текст]"/>
      <dgm:spPr/>
      <dgm:t>
        <a:bodyPr/>
        <a:lstStyle/>
        <a:p>
          <a:r>
            <a:rPr lang="uk-UA" dirty="0" err="1" smtClean="0"/>
            <a:t>Цианобактерії</a:t>
          </a:r>
          <a:r>
            <a:rPr lang="uk-UA" dirty="0" smtClean="0"/>
            <a:t>, фотобактерії зелені рослини</a:t>
          </a:r>
          <a:endParaRPr lang="ru-RU" dirty="0"/>
        </a:p>
      </dgm:t>
    </dgm:pt>
    <dgm:pt modelId="{B696EAC3-B52D-4B95-A976-1ABB5E6A5ED4}" type="parTrans" cxnId="{0C3E6A7C-6974-444D-BBC0-D81B21B05B0B}">
      <dgm:prSet/>
      <dgm:spPr/>
      <dgm:t>
        <a:bodyPr/>
        <a:lstStyle/>
        <a:p>
          <a:endParaRPr lang="ru-RU"/>
        </a:p>
      </dgm:t>
    </dgm:pt>
    <dgm:pt modelId="{8E5E3B8B-8E86-46B6-9976-03B8A6A2CCF0}" type="sibTrans" cxnId="{0C3E6A7C-6974-444D-BBC0-D81B21B05B0B}">
      <dgm:prSet/>
      <dgm:spPr/>
      <dgm:t>
        <a:bodyPr/>
        <a:lstStyle/>
        <a:p>
          <a:endParaRPr lang="ru-RU"/>
        </a:p>
      </dgm:t>
    </dgm:pt>
    <dgm:pt modelId="{3D642F27-44BB-4E19-8886-74E0621CA643}">
      <dgm:prSet phldrT="[Текст]"/>
      <dgm:spPr/>
      <dgm:t>
        <a:bodyPr/>
        <a:lstStyle/>
        <a:p>
          <a:r>
            <a:rPr lang="uk-UA" dirty="0" err="1" smtClean="0"/>
            <a:t>Хемоавтотрофне</a:t>
          </a:r>
          <a:r>
            <a:rPr lang="uk-UA" dirty="0" smtClean="0"/>
            <a:t> живлення</a:t>
          </a:r>
          <a:endParaRPr lang="ru-RU" dirty="0"/>
        </a:p>
      </dgm:t>
    </dgm:pt>
    <dgm:pt modelId="{7672CD05-BF83-41E9-83AD-9631C4915D30}" type="parTrans" cxnId="{27622DDD-AF26-414D-A59B-7D3CCAA949E9}">
      <dgm:prSet/>
      <dgm:spPr/>
      <dgm:t>
        <a:bodyPr/>
        <a:lstStyle/>
        <a:p>
          <a:endParaRPr lang="ru-RU"/>
        </a:p>
      </dgm:t>
    </dgm:pt>
    <dgm:pt modelId="{A1EB9A7B-70D9-4E07-87FD-5C1EA0CD5954}" type="sibTrans" cxnId="{27622DDD-AF26-414D-A59B-7D3CCAA949E9}">
      <dgm:prSet/>
      <dgm:spPr/>
      <dgm:t>
        <a:bodyPr/>
        <a:lstStyle/>
        <a:p>
          <a:endParaRPr lang="ru-RU"/>
        </a:p>
      </dgm:t>
    </dgm:pt>
    <dgm:pt modelId="{6B0B27D8-6438-45F5-81D7-0E6B60D80561}">
      <dgm:prSet phldrT="[Текст]"/>
      <dgm:spPr/>
      <dgm:t>
        <a:bodyPr/>
        <a:lstStyle/>
        <a:p>
          <a:r>
            <a:rPr lang="uk-UA" dirty="0" smtClean="0"/>
            <a:t>Використовують внутрішню хімічну  енергію неорганічних </a:t>
          </a:r>
          <a:r>
            <a:rPr lang="uk-UA" dirty="0" err="1" smtClean="0"/>
            <a:t>сполук</a:t>
          </a:r>
          <a:endParaRPr lang="ru-RU" dirty="0"/>
        </a:p>
      </dgm:t>
    </dgm:pt>
    <dgm:pt modelId="{7DD4DD00-1C21-4008-AC8C-5939EC27CAE5}" type="parTrans" cxnId="{3EB46AE6-AB34-45D8-B22F-52F81DD8A3C8}">
      <dgm:prSet/>
      <dgm:spPr/>
      <dgm:t>
        <a:bodyPr/>
        <a:lstStyle/>
        <a:p>
          <a:endParaRPr lang="ru-RU"/>
        </a:p>
      </dgm:t>
    </dgm:pt>
    <dgm:pt modelId="{D171479D-2551-40AD-8A06-4D9ADDDF7165}" type="sibTrans" cxnId="{3EB46AE6-AB34-45D8-B22F-52F81DD8A3C8}">
      <dgm:prSet/>
      <dgm:spPr/>
      <dgm:t>
        <a:bodyPr/>
        <a:lstStyle/>
        <a:p>
          <a:endParaRPr lang="ru-RU"/>
        </a:p>
      </dgm:t>
    </dgm:pt>
    <dgm:pt modelId="{67C2CEF7-963D-489B-A24F-8460B820DF3E}">
      <dgm:prSet phldrT="[Текст]"/>
      <dgm:spPr/>
      <dgm:t>
        <a:bodyPr/>
        <a:lstStyle/>
        <a:p>
          <a:r>
            <a:rPr lang="uk-UA" dirty="0" err="1" smtClean="0"/>
            <a:t>Хемобактерії</a:t>
          </a:r>
          <a:r>
            <a:rPr lang="uk-UA" dirty="0" smtClean="0"/>
            <a:t> (залізобактерії, сіркобактерії, тощо)</a:t>
          </a:r>
          <a:endParaRPr lang="ru-RU" dirty="0"/>
        </a:p>
      </dgm:t>
    </dgm:pt>
    <dgm:pt modelId="{3734B2C1-5F2B-4061-AF90-F56D8592DE8D}" type="parTrans" cxnId="{6D873CAC-5F3D-4399-8327-67EB4330A27A}">
      <dgm:prSet/>
      <dgm:spPr/>
      <dgm:t>
        <a:bodyPr/>
        <a:lstStyle/>
        <a:p>
          <a:endParaRPr lang="ru-RU"/>
        </a:p>
      </dgm:t>
    </dgm:pt>
    <dgm:pt modelId="{7C849338-F85F-4DEC-8DCD-A8A6138EC88C}" type="sibTrans" cxnId="{6D873CAC-5F3D-4399-8327-67EB4330A27A}">
      <dgm:prSet/>
      <dgm:spPr/>
      <dgm:t>
        <a:bodyPr/>
        <a:lstStyle/>
        <a:p>
          <a:endParaRPr lang="ru-RU"/>
        </a:p>
      </dgm:t>
    </dgm:pt>
    <dgm:pt modelId="{F2DF35C2-77CC-4167-B7BF-CA56903F4F48}" type="pres">
      <dgm:prSet presAssocID="{25C9E085-4F7D-4C77-A925-3E8E8D849F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9D2162-381C-449B-A994-EECF1C9A68C4}" type="pres">
      <dgm:prSet presAssocID="{FD2498B9-00CB-4B13-8655-4E8184822844}" presName="root" presStyleCnt="0"/>
      <dgm:spPr/>
    </dgm:pt>
    <dgm:pt modelId="{BBC46A7D-7E5F-4126-9620-6ADB26EA88E4}" type="pres">
      <dgm:prSet presAssocID="{FD2498B9-00CB-4B13-8655-4E8184822844}" presName="rootComposite" presStyleCnt="0"/>
      <dgm:spPr/>
    </dgm:pt>
    <dgm:pt modelId="{7263876F-2B15-4D69-A839-012156696B1B}" type="pres">
      <dgm:prSet presAssocID="{FD2498B9-00CB-4B13-8655-4E8184822844}" presName="rootText" presStyleLbl="node1" presStyleIdx="0" presStyleCnt="2"/>
      <dgm:spPr/>
    </dgm:pt>
    <dgm:pt modelId="{4450E254-2C3C-44A8-BDE4-C5570B566FC3}" type="pres">
      <dgm:prSet presAssocID="{FD2498B9-00CB-4B13-8655-4E8184822844}" presName="rootConnector" presStyleLbl="node1" presStyleIdx="0" presStyleCnt="2"/>
      <dgm:spPr/>
    </dgm:pt>
    <dgm:pt modelId="{002F7F60-3106-4F1B-835A-F71B2687A477}" type="pres">
      <dgm:prSet presAssocID="{FD2498B9-00CB-4B13-8655-4E8184822844}" presName="childShape" presStyleCnt="0"/>
      <dgm:spPr/>
    </dgm:pt>
    <dgm:pt modelId="{6209C1AB-C409-41E6-8C41-11A93203A8C1}" type="pres">
      <dgm:prSet presAssocID="{43813EFC-E875-4533-AFC9-4EA9DFF9CF6E}" presName="Name13" presStyleLbl="parChTrans1D2" presStyleIdx="0" presStyleCnt="4"/>
      <dgm:spPr/>
    </dgm:pt>
    <dgm:pt modelId="{AD74424F-6A03-4972-992A-4CD5E4ED2132}" type="pres">
      <dgm:prSet presAssocID="{37CB77A4-ABD9-4070-AA40-BB960E9B8362}" presName="childText" presStyleLbl="bgAcc1" presStyleIdx="0" presStyleCnt="4">
        <dgm:presLayoutVars>
          <dgm:bulletEnabled val="1"/>
        </dgm:presLayoutVars>
      </dgm:prSet>
      <dgm:spPr/>
    </dgm:pt>
    <dgm:pt modelId="{D911E612-F021-4AAE-8C9C-EC52F5468DAA}" type="pres">
      <dgm:prSet presAssocID="{B696EAC3-B52D-4B95-A976-1ABB5E6A5ED4}" presName="Name13" presStyleLbl="parChTrans1D2" presStyleIdx="1" presStyleCnt="4"/>
      <dgm:spPr/>
    </dgm:pt>
    <dgm:pt modelId="{71B77570-47B1-466E-A028-612CAC1F41BA}" type="pres">
      <dgm:prSet presAssocID="{7A674280-A7FE-44E2-B135-CAA29ABBBAE7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DFB4D-9581-4931-8ABE-17570A147106}" type="pres">
      <dgm:prSet presAssocID="{3D642F27-44BB-4E19-8886-74E0621CA643}" presName="root" presStyleCnt="0"/>
      <dgm:spPr/>
    </dgm:pt>
    <dgm:pt modelId="{D27AA65D-E4A2-46D9-8C4F-7B00E5B919BF}" type="pres">
      <dgm:prSet presAssocID="{3D642F27-44BB-4E19-8886-74E0621CA643}" presName="rootComposite" presStyleCnt="0"/>
      <dgm:spPr/>
    </dgm:pt>
    <dgm:pt modelId="{9654B47C-8458-4D0E-BE7D-62D37CEA2007}" type="pres">
      <dgm:prSet presAssocID="{3D642F27-44BB-4E19-8886-74E0621CA643}" presName="rootText" presStyleLbl="node1" presStyleIdx="1" presStyleCnt="2"/>
      <dgm:spPr/>
    </dgm:pt>
    <dgm:pt modelId="{5405B1C2-E10B-4528-B164-9A860803CA9C}" type="pres">
      <dgm:prSet presAssocID="{3D642F27-44BB-4E19-8886-74E0621CA643}" presName="rootConnector" presStyleLbl="node1" presStyleIdx="1" presStyleCnt="2"/>
      <dgm:spPr/>
    </dgm:pt>
    <dgm:pt modelId="{D9ECDFD9-68C0-4696-BCA8-248E26596D1F}" type="pres">
      <dgm:prSet presAssocID="{3D642F27-44BB-4E19-8886-74E0621CA643}" presName="childShape" presStyleCnt="0"/>
      <dgm:spPr/>
    </dgm:pt>
    <dgm:pt modelId="{A758E8AE-B971-4231-8687-EF40548B776E}" type="pres">
      <dgm:prSet presAssocID="{7DD4DD00-1C21-4008-AC8C-5939EC27CAE5}" presName="Name13" presStyleLbl="parChTrans1D2" presStyleIdx="2" presStyleCnt="4"/>
      <dgm:spPr/>
    </dgm:pt>
    <dgm:pt modelId="{4235707D-2A9F-44FE-9EF1-078F3B000E6E}" type="pres">
      <dgm:prSet presAssocID="{6B0B27D8-6438-45F5-81D7-0E6B60D80561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8629F-F977-4A28-8291-B146E54E1A0E}" type="pres">
      <dgm:prSet presAssocID="{3734B2C1-5F2B-4061-AF90-F56D8592DE8D}" presName="Name13" presStyleLbl="parChTrans1D2" presStyleIdx="3" presStyleCnt="4"/>
      <dgm:spPr/>
    </dgm:pt>
    <dgm:pt modelId="{81671353-71BB-4565-9B92-1EAC0A526B3C}" type="pres">
      <dgm:prSet presAssocID="{67C2CEF7-963D-489B-A24F-8460B820DF3E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4364B7-AF9B-44D6-8C78-710421D9485D}" type="presOf" srcId="{FD2498B9-00CB-4B13-8655-4E8184822844}" destId="{4450E254-2C3C-44A8-BDE4-C5570B566FC3}" srcOrd="1" destOrd="0" presId="urn:microsoft.com/office/officeart/2005/8/layout/hierarchy3"/>
    <dgm:cxn modelId="{F909F6AA-18C7-4B4C-81AA-21C513433FF3}" type="presOf" srcId="{43813EFC-E875-4533-AFC9-4EA9DFF9CF6E}" destId="{6209C1AB-C409-41E6-8C41-11A93203A8C1}" srcOrd="0" destOrd="0" presId="urn:microsoft.com/office/officeart/2005/8/layout/hierarchy3"/>
    <dgm:cxn modelId="{0EFE6981-D9E0-4553-823F-1AC5E105D66C}" type="presOf" srcId="{3D642F27-44BB-4E19-8886-74E0621CA643}" destId="{9654B47C-8458-4D0E-BE7D-62D37CEA2007}" srcOrd="0" destOrd="0" presId="urn:microsoft.com/office/officeart/2005/8/layout/hierarchy3"/>
    <dgm:cxn modelId="{941C2A2E-D22A-4DFC-B1A2-FA8A7AA46D6F}" type="presOf" srcId="{B696EAC3-B52D-4B95-A976-1ABB5E6A5ED4}" destId="{D911E612-F021-4AAE-8C9C-EC52F5468DAA}" srcOrd="0" destOrd="0" presId="urn:microsoft.com/office/officeart/2005/8/layout/hierarchy3"/>
    <dgm:cxn modelId="{63F99EAB-A4A4-4107-84C7-5FDD48DEF7E9}" type="presOf" srcId="{3D642F27-44BB-4E19-8886-74E0621CA643}" destId="{5405B1C2-E10B-4528-B164-9A860803CA9C}" srcOrd="1" destOrd="0" presId="urn:microsoft.com/office/officeart/2005/8/layout/hierarchy3"/>
    <dgm:cxn modelId="{C354888C-D594-4436-8A5A-B1632A080C36}" type="presOf" srcId="{6B0B27D8-6438-45F5-81D7-0E6B60D80561}" destId="{4235707D-2A9F-44FE-9EF1-078F3B000E6E}" srcOrd="0" destOrd="0" presId="urn:microsoft.com/office/officeart/2005/8/layout/hierarchy3"/>
    <dgm:cxn modelId="{6D873CAC-5F3D-4399-8327-67EB4330A27A}" srcId="{3D642F27-44BB-4E19-8886-74E0621CA643}" destId="{67C2CEF7-963D-489B-A24F-8460B820DF3E}" srcOrd="1" destOrd="0" parTransId="{3734B2C1-5F2B-4061-AF90-F56D8592DE8D}" sibTransId="{7C849338-F85F-4DEC-8DCD-A8A6138EC88C}"/>
    <dgm:cxn modelId="{0C3E6A7C-6974-444D-BBC0-D81B21B05B0B}" srcId="{FD2498B9-00CB-4B13-8655-4E8184822844}" destId="{7A674280-A7FE-44E2-B135-CAA29ABBBAE7}" srcOrd="1" destOrd="0" parTransId="{B696EAC3-B52D-4B95-A976-1ABB5E6A5ED4}" sibTransId="{8E5E3B8B-8E86-46B6-9976-03B8A6A2CCF0}"/>
    <dgm:cxn modelId="{ACCE0E81-1865-4070-869B-F4C8B3133D97}" type="presOf" srcId="{FD2498B9-00CB-4B13-8655-4E8184822844}" destId="{7263876F-2B15-4D69-A839-012156696B1B}" srcOrd="0" destOrd="0" presId="urn:microsoft.com/office/officeart/2005/8/layout/hierarchy3"/>
    <dgm:cxn modelId="{6DDB4E59-4848-450F-B6B0-BF9D7A55B819}" type="presOf" srcId="{37CB77A4-ABD9-4070-AA40-BB960E9B8362}" destId="{AD74424F-6A03-4972-992A-4CD5E4ED2132}" srcOrd="0" destOrd="0" presId="urn:microsoft.com/office/officeart/2005/8/layout/hierarchy3"/>
    <dgm:cxn modelId="{953EFE64-8E4B-4451-BFB1-22E8198F8391}" type="presOf" srcId="{67C2CEF7-963D-489B-A24F-8460B820DF3E}" destId="{81671353-71BB-4565-9B92-1EAC0A526B3C}" srcOrd="0" destOrd="0" presId="urn:microsoft.com/office/officeart/2005/8/layout/hierarchy3"/>
    <dgm:cxn modelId="{78B8B5E1-7E00-4E70-8EE3-818B3CD829F7}" type="presOf" srcId="{7A674280-A7FE-44E2-B135-CAA29ABBBAE7}" destId="{71B77570-47B1-466E-A028-612CAC1F41BA}" srcOrd="0" destOrd="0" presId="urn:microsoft.com/office/officeart/2005/8/layout/hierarchy3"/>
    <dgm:cxn modelId="{9CB9C94D-FF5D-4271-B4B9-5DEA8094F351}" srcId="{FD2498B9-00CB-4B13-8655-4E8184822844}" destId="{37CB77A4-ABD9-4070-AA40-BB960E9B8362}" srcOrd="0" destOrd="0" parTransId="{43813EFC-E875-4533-AFC9-4EA9DFF9CF6E}" sibTransId="{F5E76E0D-7975-4535-9329-C98529627F08}"/>
    <dgm:cxn modelId="{3EB46AE6-AB34-45D8-B22F-52F81DD8A3C8}" srcId="{3D642F27-44BB-4E19-8886-74E0621CA643}" destId="{6B0B27D8-6438-45F5-81D7-0E6B60D80561}" srcOrd="0" destOrd="0" parTransId="{7DD4DD00-1C21-4008-AC8C-5939EC27CAE5}" sibTransId="{D171479D-2551-40AD-8A06-4D9ADDDF7165}"/>
    <dgm:cxn modelId="{D735783C-1BB9-4DDD-9F42-F0F8360B775D}" type="presOf" srcId="{3734B2C1-5F2B-4061-AF90-F56D8592DE8D}" destId="{01A8629F-F977-4A28-8291-B146E54E1A0E}" srcOrd="0" destOrd="0" presId="urn:microsoft.com/office/officeart/2005/8/layout/hierarchy3"/>
    <dgm:cxn modelId="{D0E8C8E0-2C17-4211-8C57-1BA87F487A4D}" srcId="{25C9E085-4F7D-4C77-A925-3E8E8D849FDC}" destId="{FD2498B9-00CB-4B13-8655-4E8184822844}" srcOrd="0" destOrd="0" parTransId="{5E0CC66E-39FC-45A3-B8C5-9EB2A503E877}" sibTransId="{752F2F66-3D24-45ED-B0FB-41489618E086}"/>
    <dgm:cxn modelId="{27622DDD-AF26-414D-A59B-7D3CCAA949E9}" srcId="{25C9E085-4F7D-4C77-A925-3E8E8D849FDC}" destId="{3D642F27-44BB-4E19-8886-74E0621CA643}" srcOrd="1" destOrd="0" parTransId="{7672CD05-BF83-41E9-83AD-9631C4915D30}" sibTransId="{A1EB9A7B-70D9-4E07-87FD-5C1EA0CD5954}"/>
    <dgm:cxn modelId="{20AAAB56-8CF6-4199-943B-AA9217D81847}" type="presOf" srcId="{7DD4DD00-1C21-4008-AC8C-5939EC27CAE5}" destId="{A758E8AE-B971-4231-8687-EF40548B776E}" srcOrd="0" destOrd="0" presId="urn:microsoft.com/office/officeart/2005/8/layout/hierarchy3"/>
    <dgm:cxn modelId="{EFCCAD16-DABF-4B0F-BC29-7C31CE497713}" type="presOf" srcId="{25C9E085-4F7D-4C77-A925-3E8E8D849FDC}" destId="{F2DF35C2-77CC-4167-B7BF-CA56903F4F48}" srcOrd="0" destOrd="0" presId="urn:microsoft.com/office/officeart/2005/8/layout/hierarchy3"/>
    <dgm:cxn modelId="{8E06A6F1-A556-49A0-B395-0722365AC441}" type="presParOf" srcId="{F2DF35C2-77CC-4167-B7BF-CA56903F4F48}" destId="{579D2162-381C-449B-A994-EECF1C9A68C4}" srcOrd="0" destOrd="0" presId="urn:microsoft.com/office/officeart/2005/8/layout/hierarchy3"/>
    <dgm:cxn modelId="{D0122F19-8C4A-49F3-B8B4-7B780AB91FCD}" type="presParOf" srcId="{579D2162-381C-449B-A994-EECF1C9A68C4}" destId="{BBC46A7D-7E5F-4126-9620-6ADB26EA88E4}" srcOrd="0" destOrd="0" presId="urn:microsoft.com/office/officeart/2005/8/layout/hierarchy3"/>
    <dgm:cxn modelId="{E55C803D-F91B-4C52-9C78-2DF53B37408F}" type="presParOf" srcId="{BBC46A7D-7E5F-4126-9620-6ADB26EA88E4}" destId="{7263876F-2B15-4D69-A839-012156696B1B}" srcOrd="0" destOrd="0" presId="urn:microsoft.com/office/officeart/2005/8/layout/hierarchy3"/>
    <dgm:cxn modelId="{26C7F2B8-B8C2-4B2F-BD3D-ABA23FE6560D}" type="presParOf" srcId="{BBC46A7D-7E5F-4126-9620-6ADB26EA88E4}" destId="{4450E254-2C3C-44A8-BDE4-C5570B566FC3}" srcOrd="1" destOrd="0" presId="urn:microsoft.com/office/officeart/2005/8/layout/hierarchy3"/>
    <dgm:cxn modelId="{00B5004E-1859-42AC-97BA-25778D18013C}" type="presParOf" srcId="{579D2162-381C-449B-A994-EECF1C9A68C4}" destId="{002F7F60-3106-4F1B-835A-F71B2687A477}" srcOrd="1" destOrd="0" presId="urn:microsoft.com/office/officeart/2005/8/layout/hierarchy3"/>
    <dgm:cxn modelId="{B947FF01-13E5-45E5-868C-6E3887C9BB87}" type="presParOf" srcId="{002F7F60-3106-4F1B-835A-F71B2687A477}" destId="{6209C1AB-C409-41E6-8C41-11A93203A8C1}" srcOrd="0" destOrd="0" presId="urn:microsoft.com/office/officeart/2005/8/layout/hierarchy3"/>
    <dgm:cxn modelId="{4DFA95A3-3087-4F50-97DB-BA4B0D0CC9F7}" type="presParOf" srcId="{002F7F60-3106-4F1B-835A-F71B2687A477}" destId="{AD74424F-6A03-4972-992A-4CD5E4ED2132}" srcOrd="1" destOrd="0" presId="urn:microsoft.com/office/officeart/2005/8/layout/hierarchy3"/>
    <dgm:cxn modelId="{83C66994-C138-4CE6-9D33-77F72B308638}" type="presParOf" srcId="{002F7F60-3106-4F1B-835A-F71B2687A477}" destId="{D911E612-F021-4AAE-8C9C-EC52F5468DAA}" srcOrd="2" destOrd="0" presId="urn:microsoft.com/office/officeart/2005/8/layout/hierarchy3"/>
    <dgm:cxn modelId="{575915E3-E22A-4C76-B7B9-6E63B824CC2F}" type="presParOf" srcId="{002F7F60-3106-4F1B-835A-F71B2687A477}" destId="{71B77570-47B1-466E-A028-612CAC1F41BA}" srcOrd="3" destOrd="0" presId="urn:microsoft.com/office/officeart/2005/8/layout/hierarchy3"/>
    <dgm:cxn modelId="{C453507C-4854-432E-9058-0E7619CC43E7}" type="presParOf" srcId="{F2DF35C2-77CC-4167-B7BF-CA56903F4F48}" destId="{690DFB4D-9581-4931-8ABE-17570A147106}" srcOrd="1" destOrd="0" presId="urn:microsoft.com/office/officeart/2005/8/layout/hierarchy3"/>
    <dgm:cxn modelId="{6545378D-8DEA-40C2-9D49-E89770E7BCD6}" type="presParOf" srcId="{690DFB4D-9581-4931-8ABE-17570A147106}" destId="{D27AA65D-E4A2-46D9-8C4F-7B00E5B919BF}" srcOrd="0" destOrd="0" presId="urn:microsoft.com/office/officeart/2005/8/layout/hierarchy3"/>
    <dgm:cxn modelId="{C795D45D-ED6A-41F5-B17B-60E149D5F09D}" type="presParOf" srcId="{D27AA65D-E4A2-46D9-8C4F-7B00E5B919BF}" destId="{9654B47C-8458-4D0E-BE7D-62D37CEA2007}" srcOrd="0" destOrd="0" presId="urn:microsoft.com/office/officeart/2005/8/layout/hierarchy3"/>
    <dgm:cxn modelId="{207D3328-E344-4588-B45F-CE3331D86267}" type="presParOf" srcId="{D27AA65D-E4A2-46D9-8C4F-7B00E5B919BF}" destId="{5405B1C2-E10B-4528-B164-9A860803CA9C}" srcOrd="1" destOrd="0" presId="urn:microsoft.com/office/officeart/2005/8/layout/hierarchy3"/>
    <dgm:cxn modelId="{18997806-D3B4-4A63-8DCD-F137CBBFF4E8}" type="presParOf" srcId="{690DFB4D-9581-4931-8ABE-17570A147106}" destId="{D9ECDFD9-68C0-4696-BCA8-248E26596D1F}" srcOrd="1" destOrd="0" presId="urn:microsoft.com/office/officeart/2005/8/layout/hierarchy3"/>
    <dgm:cxn modelId="{BE0CDD89-8ED4-4687-9B00-CA5F912932FF}" type="presParOf" srcId="{D9ECDFD9-68C0-4696-BCA8-248E26596D1F}" destId="{A758E8AE-B971-4231-8687-EF40548B776E}" srcOrd="0" destOrd="0" presId="urn:microsoft.com/office/officeart/2005/8/layout/hierarchy3"/>
    <dgm:cxn modelId="{3559081B-0587-40C7-89DF-9CF35476659C}" type="presParOf" srcId="{D9ECDFD9-68C0-4696-BCA8-248E26596D1F}" destId="{4235707D-2A9F-44FE-9EF1-078F3B000E6E}" srcOrd="1" destOrd="0" presId="urn:microsoft.com/office/officeart/2005/8/layout/hierarchy3"/>
    <dgm:cxn modelId="{03BE1A61-7A1A-4B0D-AA9B-4528A6CD6B49}" type="presParOf" srcId="{D9ECDFD9-68C0-4696-BCA8-248E26596D1F}" destId="{01A8629F-F977-4A28-8291-B146E54E1A0E}" srcOrd="2" destOrd="0" presId="urn:microsoft.com/office/officeart/2005/8/layout/hierarchy3"/>
    <dgm:cxn modelId="{9884D7B7-FB7C-4E07-A57F-732102AB4288}" type="presParOf" srcId="{D9ECDFD9-68C0-4696-BCA8-248E26596D1F}" destId="{81671353-71BB-4565-9B92-1EAC0A526B3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62A2D0-BAE4-4587-8F74-AE8C7F46D3A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E2063B-C264-4011-8C94-21E22636CD1C}">
      <dgm:prSet phldrT="[Текст]"/>
      <dgm:spPr/>
      <dgm:t>
        <a:bodyPr/>
        <a:lstStyle/>
        <a:p>
          <a:r>
            <a:rPr lang="uk-UA" dirty="0" smtClean="0"/>
            <a:t>Повітряне живлення як частина автотрофного</a:t>
          </a:r>
          <a:endParaRPr lang="ru-RU" dirty="0"/>
        </a:p>
      </dgm:t>
    </dgm:pt>
    <dgm:pt modelId="{5EBE866C-4980-4EE5-AE29-BF89C5096945}" type="parTrans" cxnId="{ACF39AA4-3D32-4A88-B7D9-1475C9714FA8}">
      <dgm:prSet/>
      <dgm:spPr/>
      <dgm:t>
        <a:bodyPr/>
        <a:lstStyle/>
        <a:p>
          <a:endParaRPr lang="ru-RU"/>
        </a:p>
      </dgm:t>
    </dgm:pt>
    <dgm:pt modelId="{B54F9DBD-A10F-425A-A0E4-94E683809236}" type="sibTrans" cxnId="{ACF39AA4-3D32-4A88-B7D9-1475C9714FA8}">
      <dgm:prSet/>
      <dgm:spPr/>
      <dgm:t>
        <a:bodyPr/>
        <a:lstStyle/>
        <a:p>
          <a:endParaRPr lang="ru-RU"/>
        </a:p>
      </dgm:t>
    </dgm:pt>
    <dgm:pt modelId="{C19C44AA-E46F-409A-9C32-02389DDE0051}">
      <dgm:prSet phldrT="[Текст]"/>
      <dgm:spPr/>
      <dgm:t>
        <a:bodyPr/>
        <a:lstStyle/>
        <a:p>
          <a:r>
            <a:rPr lang="uk-UA" dirty="0" smtClean="0"/>
            <a:t>Поглинання (крізь продихи листа) та засвоєння з повітря вуглекислого газу</a:t>
          </a:r>
          <a:endParaRPr lang="ru-RU" dirty="0"/>
        </a:p>
      </dgm:t>
    </dgm:pt>
    <dgm:pt modelId="{CF25C00C-35FC-473F-9F1E-BB4E8FD6F8E3}" type="parTrans" cxnId="{1072A729-F7B4-46E0-8125-AD154615F892}">
      <dgm:prSet/>
      <dgm:spPr/>
      <dgm:t>
        <a:bodyPr/>
        <a:lstStyle/>
        <a:p>
          <a:endParaRPr lang="ru-RU"/>
        </a:p>
      </dgm:t>
    </dgm:pt>
    <dgm:pt modelId="{F23D55E4-D53A-424D-8636-41D580CF86DB}" type="sibTrans" cxnId="{1072A729-F7B4-46E0-8125-AD154615F892}">
      <dgm:prSet/>
      <dgm:spPr/>
      <dgm:t>
        <a:bodyPr/>
        <a:lstStyle/>
        <a:p>
          <a:endParaRPr lang="ru-RU"/>
        </a:p>
      </dgm:t>
    </dgm:pt>
    <dgm:pt modelId="{2B486457-3AD9-4ED3-905A-15FA9A3274A4}">
      <dgm:prSet phldrT="[Текст]"/>
      <dgm:spPr/>
      <dgm:t>
        <a:bodyPr/>
        <a:lstStyle/>
        <a:p>
          <a:r>
            <a:rPr lang="uk-UA" dirty="0" smtClean="0"/>
            <a:t>Лист – орган повітряного живлення</a:t>
          </a:r>
          <a:endParaRPr lang="ru-RU" dirty="0"/>
        </a:p>
      </dgm:t>
    </dgm:pt>
    <dgm:pt modelId="{DA9827E2-AE67-4CA6-A399-1ABA6446159C}" type="parTrans" cxnId="{1ACD6431-8321-4429-8032-A70B477E4328}">
      <dgm:prSet/>
      <dgm:spPr/>
      <dgm:t>
        <a:bodyPr/>
        <a:lstStyle/>
        <a:p>
          <a:endParaRPr lang="ru-RU"/>
        </a:p>
      </dgm:t>
    </dgm:pt>
    <dgm:pt modelId="{1FF84DE1-D15E-4CB2-8149-9C6808DF8CCA}" type="sibTrans" cxnId="{1ACD6431-8321-4429-8032-A70B477E4328}">
      <dgm:prSet/>
      <dgm:spPr/>
      <dgm:t>
        <a:bodyPr/>
        <a:lstStyle/>
        <a:p>
          <a:endParaRPr lang="ru-RU"/>
        </a:p>
      </dgm:t>
    </dgm:pt>
    <dgm:pt modelId="{3825F2F8-4E0E-4B4A-8584-39653C33A394}">
      <dgm:prSet phldrT="[Текст]"/>
      <dgm:spPr/>
      <dgm:t>
        <a:bodyPr/>
        <a:lstStyle/>
        <a:p>
          <a:r>
            <a:rPr lang="uk-UA" dirty="0" smtClean="0"/>
            <a:t>Мінеральне живлення як частина автотрофного</a:t>
          </a:r>
          <a:endParaRPr lang="ru-RU" dirty="0"/>
        </a:p>
      </dgm:t>
    </dgm:pt>
    <dgm:pt modelId="{9BF4310E-DC0A-4ABE-ABAF-A625453372A3}" type="parTrans" cxnId="{3125EB02-9E65-4AA8-A03A-2BBC62E7FC5E}">
      <dgm:prSet/>
      <dgm:spPr/>
      <dgm:t>
        <a:bodyPr/>
        <a:lstStyle/>
        <a:p>
          <a:endParaRPr lang="ru-RU"/>
        </a:p>
      </dgm:t>
    </dgm:pt>
    <dgm:pt modelId="{02E0E508-FC92-4D1C-AD9E-727DB63A40AE}" type="sibTrans" cxnId="{3125EB02-9E65-4AA8-A03A-2BBC62E7FC5E}">
      <dgm:prSet/>
      <dgm:spPr/>
      <dgm:t>
        <a:bodyPr/>
        <a:lstStyle/>
        <a:p>
          <a:endParaRPr lang="ru-RU"/>
        </a:p>
      </dgm:t>
    </dgm:pt>
    <dgm:pt modelId="{887CAA35-7B2A-4FA4-B25D-28873597EC45}">
      <dgm:prSet phldrT="[Текст]"/>
      <dgm:spPr/>
      <dgm:t>
        <a:bodyPr/>
        <a:lstStyle/>
        <a:p>
          <a:r>
            <a:rPr lang="uk-UA" dirty="0" smtClean="0"/>
            <a:t>Поглинання та засвоєння з </a:t>
          </a:r>
          <a:r>
            <a:rPr lang="uk-UA" dirty="0" err="1" smtClean="0"/>
            <a:t>грунту</a:t>
          </a:r>
          <a:r>
            <a:rPr lang="uk-UA" dirty="0" smtClean="0"/>
            <a:t> води та мінеральних елементів</a:t>
          </a:r>
          <a:endParaRPr lang="ru-RU" dirty="0"/>
        </a:p>
      </dgm:t>
    </dgm:pt>
    <dgm:pt modelId="{4C321BAA-EBF5-4FBE-B8B4-195EED46CB6D}" type="parTrans" cxnId="{5E7608C0-F7FA-48A9-85F9-1892F5636AD6}">
      <dgm:prSet/>
      <dgm:spPr/>
      <dgm:t>
        <a:bodyPr/>
        <a:lstStyle/>
        <a:p>
          <a:endParaRPr lang="ru-RU"/>
        </a:p>
      </dgm:t>
    </dgm:pt>
    <dgm:pt modelId="{5DDCA225-C7C1-4CB5-9817-89303BF2C823}" type="sibTrans" cxnId="{5E7608C0-F7FA-48A9-85F9-1892F5636AD6}">
      <dgm:prSet/>
      <dgm:spPr/>
      <dgm:t>
        <a:bodyPr/>
        <a:lstStyle/>
        <a:p>
          <a:endParaRPr lang="ru-RU"/>
        </a:p>
      </dgm:t>
    </dgm:pt>
    <dgm:pt modelId="{482FEE84-CABA-45EB-8F7D-5684F6ACDB9F}">
      <dgm:prSet phldrT="[Текст]"/>
      <dgm:spPr/>
      <dgm:t>
        <a:bodyPr/>
        <a:lstStyle/>
        <a:p>
          <a:r>
            <a:rPr lang="uk-UA" dirty="0" smtClean="0"/>
            <a:t>Корінь – орган мінерального живлення</a:t>
          </a:r>
          <a:endParaRPr lang="ru-RU" dirty="0"/>
        </a:p>
      </dgm:t>
    </dgm:pt>
    <dgm:pt modelId="{CFA83740-E286-43DA-8EE6-4ED62A6B1D7C}" type="parTrans" cxnId="{CF43AD06-5206-457C-9DF7-442B1B354274}">
      <dgm:prSet/>
      <dgm:spPr/>
      <dgm:t>
        <a:bodyPr/>
        <a:lstStyle/>
        <a:p>
          <a:endParaRPr lang="ru-RU"/>
        </a:p>
      </dgm:t>
    </dgm:pt>
    <dgm:pt modelId="{7888C1BF-5591-4D46-95F3-2B5570998EEB}" type="sibTrans" cxnId="{CF43AD06-5206-457C-9DF7-442B1B354274}">
      <dgm:prSet/>
      <dgm:spPr/>
      <dgm:t>
        <a:bodyPr/>
        <a:lstStyle/>
        <a:p>
          <a:endParaRPr lang="ru-RU"/>
        </a:p>
      </dgm:t>
    </dgm:pt>
    <dgm:pt modelId="{8D6E6CF6-19D9-4299-AAE0-81E4165084AB}">
      <dgm:prSet phldrT="[Текст]"/>
      <dgm:spPr/>
      <dgm:t>
        <a:bodyPr/>
        <a:lstStyle/>
        <a:p>
          <a:r>
            <a:rPr lang="uk-UA" dirty="0" smtClean="0"/>
            <a:t>Гетеротрофне живлення</a:t>
          </a:r>
          <a:endParaRPr lang="ru-RU" dirty="0"/>
        </a:p>
      </dgm:t>
    </dgm:pt>
    <dgm:pt modelId="{80C1E505-1898-4B40-94D1-DB65B7C0A546}" type="parTrans" cxnId="{37D2F2C4-F917-46BD-8E20-42FA952B90FD}">
      <dgm:prSet/>
      <dgm:spPr/>
      <dgm:t>
        <a:bodyPr/>
        <a:lstStyle/>
        <a:p>
          <a:endParaRPr lang="ru-RU"/>
        </a:p>
      </dgm:t>
    </dgm:pt>
    <dgm:pt modelId="{2E7EB249-356D-471A-8CE9-3B17DE78A275}" type="sibTrans" cxnId="{37D2F2C4-F917-46BD-8E20-42FA952B90FD}">
      <dgm:prSet/>
      <dgm:spPr/>
      <dgm:t>
        <a:bodyPr/>
        <a:lstStyle/>
        <a:p>
          <a:endParaRPr lang="ru-RU"/>
        </a:p>
      </dgm:t>
    </dgm:pt>
    <dgm:pt modelId="{AEFDC25A-8F41-4C92-A870-90C5D6ED571E}">
      <dgm:prSet phldrT="[Текст]"/>
      <dgm:spPr/>
      <dgm:t>
        <a:bodyPr/>
        <a:lstStyle/>
        <a:p>
          <a:r>
            <a:rPr lang="uk-UA" dirty="0" smtClean="0"/>
            <a:t>Використання готових органічних речовин з навколишнього середовища або із резервів клітини (зима, ніч)</a:t>
          </a:r>
          <a:endParaRPr lang="ru-RU" dirty="0"/>
        </a:p>
      </dgm:t>
    </dgm:pt>
    <dgm:pt modelId="{145E4D75-CA56-475E-8370-E5E627FF7FE6}" type="parTrans" cxnId="{1A0C6656-CC72-4B31-8B0D-90ACFE3EB43C}">
      <dgm:prSet/>
      <dgm:spPr/>
      <dgm:t>
        <a:bodyPr/>
        <a:lstStyle/>
        <a:p>
          <a:endParaRPr lang="ru-RU"/>
        </a:p>
      </dgm:t>
    </dgm:pt>
    <dgm:pt modelId="{D6381B13-8C50-4F44-8318-E8297593FD68}" type="sibTrans" cxnId="{1A0C6656-CC72-4B31-8B0D-90ACFE3EB43C}">
      <dgm:prSet/>
      <dgm:spPr/>
      <dgm:t>
        <a:bodyPr/>
        <a:lstStyle/>
        <a:p>
          <a:endParaRPr lang="ru-RU"/>
        </a:p>
      </dgm:t>
    </dgm:pt>
    <dgm:pt modelId="{0EF6E914-741C-402D-B51E-B98752F0D73F}" type="pres">
      <dgm:prSet presAssocID="{4662A2D0-BAE4-4587-8F74-AE8C7F46D3A0}" presName="linear" presStyleCnt="0">
        <dgm:presLayoutVars>
          <dgm:dir/>
          <dgm:resizeHandles val="exact"/>
        </dgm:presLayoutVars>
      </dgm:prSet>
      <dgm:spPr/>
    </dgm:pt>
    <dgm:pt modelId="{D8E44446-DB9B-43D4-A655-981BA1841594}" type="pres">
      <dgm:prSet presAssocID="{53E2063B-C264-4011-8C94-21E22636CD1C}" presName="comp" presStyleCnt="0"/>
      <dgm:spPr/>
    </dgm:pt>
    <dgm:pt modelId="{8B46E2EF-912B-49C3-AAAB-C5232553C3F4}" type="pres">
      <dgm:prSet presAssocID="{53E2063B-C264-4011-8C94-21E22636CD1C}" presName="box" presStyleLbl="node1" presStyleIdx="0" presStyleCnt="3" custLinFactNeighborX="127" custLinFactNeighborY="6514"/>
      <dgm:spPr/>
    </dgm:pt>
    <dgm:pt modelId="{BDFBD753-713D-44E7-9D90-7ECB17EF1A0B}" type="pres">
      <dgm:prSet presAssocID="{53E2063B-C264-4011-8C94-21E22636CD1C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5BA5766-F85B-4E11-89A3-446E83BE3E22}" type="pres">
      <dgm:prSet presAssocID="{53E2063B-C264-4011-8C94-21E22636CD1C}" presName="text" presStyleLbl="node1" presStyleIdx="0" presStyleCnt="3">
        <dgm:presLayoutVars>
          <dgm:bulletEnabled val="1"/>
        </dgm:presLayoutVars>
      </dgm:prSet>
      <dgm:spPr/>
    </dgm:pt>
    <dgm:pt modelId="{0FC51FD8-C9F1-4C7C-9D01-390BA642A2F6}" type="pres">
      <dgm:prSet presAssocID="{B54F9DBD-A10F-425A-A0E4-94E683809236}" presName="spacer" presStyleCnt="0"/>
      <dgm:spPr/>
    </dgm:pt>
    <dgm:pt modelId="{E1E648DF-B275-43C1-824F-C219D5BEB36C}" type="pres">
      <dgm:prSet presAssocID="{3825F2F8-4E0E-4B4A-8584-39653C33A394}" presName="comp" presStyleCnt="0"/>
      <dgm:spPr/>
    </dgm:pt>
    <dgm:pt modelId="{E41D615E-503A-44F1-8F20-CB5DDFBD5F93}" type="pres">
      <dgm:prSet presAssocID="{3825F2F8-4E0E-4B4A-8584-39653C33A394}" presName="box" presStyleLbl="node1" presStyleIdx="1" presStyleCnt="3"/>
      <dgm:spPr/>
      <dgm:t>
        <a:bodyPr/>
        <a:lstStyle/>
        <a:p>
          <a:endParaRPr lang="ru-RU"/>
        </a:p>
      </dgm:t>
    </dgm:pt>
    <dgm:pt modelId="{61160C9C-6C12-4B48-98B9-DE96CAE5964C}" type="pres">
      <dgm:prSet presAssocID="{3825F2F8-4E0E-4B4A-8584-39653C33A39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95A821E-81B5-4FEE-B8A1-75506E521822}" type="pres">
      <dgm:prSet presAssocID="{3825F2F8-4E0E-4B4A-8584-39653C33A39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C8142-0610-4259-9DA2-FFBFAEE54E34}" type="pres">
      <dgm:prSet presAssocID="{02E0E508-FC92-4D1C-AD9E-727DB63A40AE}" presName="spacer" presStyleCnt="0"/>
      <dgm:spPr/>
    </dgm:pt>
    <dgm:pt modelId="{A669AD32-303F-45AE-8490-83A2257FF430}" type="pres">
      <dgm:prSet presAssocID="{8D6E6CF6-19D9-4299-AAE0-81E4165084AB}" presName="comp" presStyleCnt="0"/>
      <dgm:spPr/>
    </dgm:pt>
    <dgm:pt modelId="{C4B66FCE-3994-4F4C-B708-76741F25C549}" type="pres">
      <dgm:prSet presAssocID="{8D6E6CF6-19D9-4299-AAE0-81E4165084AB}" presName="box" presStyleLbl="node1" presStyleIdx="2" presStyleCnt="3"/>
      <dgm:spPr/>
      <dgm:t>
        <a:bodyPr/>
        <a:lstStyle/>
        <a:p>
          <a:endParaRPr lang="ru-RU"/>
        </a:p>
      </dgm:t>
    </dgm:pt>
    <dgm:pt modelId="{81A5E8BB-3EA6-4C05-86CF-33B95A4C4880}" type="pres">
      <dgm:prSet presAssocID="{8D6E6CF6-19D9-4299-AAE0-81E4165084A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17B62EE-284B-4309-8ECA-9273EA1A90D2}" type="pres">
      <dgm:prSet presAssocID="{8D6E6CF6-19D9-4299-AAE0-81E4165084A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1818C5-90A0-4CB3-BD37-8C6E09664372}" type="presOf" srcId="{AEFDC25A-8F41-4C92-A870-90C5D6ED571E}" destId="{617B62EE-284B-4309-8ECA-9273EA1A90D2}" srcOrd="1" destOrd="1" presId="urn:microsoft.com/office/officeart/2005/8/layout/vList4"/>
    <dgm:cxn modelId="{E80F30C7-C555-41AE-8C30-730A4FC76904}" type="presOf" srcId="{3825F2F8-4E0E-4B4A-8584-39653C33A394}" destId="{E41D615E-503A-44F1-8F20-CB5DDFBD5F93}" srcOrd="0" destOrd="0" presId="urn:microsoft.com/office/officeart/2005/8/layout/vList4"/>
    <dgm:cxn modelId="{10851F72-DDFF-47C7-9959-0FAD7B9E3925}" type="presOf" srcId="{C19C44AA-E46F-409A-9C32-02389DDE0051}" destId="{8B46E2EF-912B-49C3-AAAB-C5232553C3F4}" srcOrd="0" destOrd="1" presId="urn:microsoft.com/office/officeart/2005/8/layout/vList4"/>
    <dgm:cxn modelId="{0E0F04B8-9682-4ABB-B6F7-73447B22D8FA}" type="presOf" srcId="{53E2063B-C264-4011-8C94-21E22636CD1C}" destId="{D5BA5766-F85B-4E11-89A3-446E83BE3E22}" srcOrd="1" destOrd="0" presId="urn:microsoft.com/office/officeart/2005/8/layout/vList4"/>
    <dgm:cxn modelId="{37D2F2C4-F917-46BD-8E20-42FA952B90FD}" srcId="{4662A2D0-BAE4-4587-8F74-AE8C7F46D3A0}" destId="{8D6E6CF6-19D9-4299-AAE0-81E4165084AB}" srcOrd="2" destOrd="0" parTransId="{80C1E505-1898-4B40-94D1-DB65B7C0A546}" sibTransId="{2E7EB249-356D-471A-8CE9-3B17DE78A275}"/>
    <dgm:cxn modelId="{CE9E69FF-1B7C-48FA-8609-488A4E60E897}" type="presOf" srcId="{3825F2F8-4E0E-4B4A-8584-39653C33A394}" destId="{795A821E-81B5-4FEE-B8A1-75506E521822}" srcOrd="1" destOrd="0" presId="urn:microsoft.com/office/officeart/2005/8/layout/vList4"/>
    <dgm:cxn modelId="{1ACD6431-8321-4429-8032-A70B477E4328}" srcId="{53E2063B-C264-4011-8C94-21E22636CD1C}" destId="{2B486457-3AD9-4ED3-905A-15FA9A3274A4}" srcOrd="1" destOrd="0" parTransId="{DA9827E2-AE67-4CA6-A399-1ABA6446159C}" sibTransId="{1FF84DE1-D15E-4CB2-8149-9C6808DF8CCA}"/>
    <dgm:cxn modelId="{A54392E2-45AA-413A-AE80-04D31E739014}" type="presOf" srcId="{53E2063B-C264-4011-8C94-21E22636CD1C}" destId="{8B46E2EF-912B-49C3-AAAB-C5232553C3F4}" srcOrd="0" destOrd="0" presId="urn:microsoft.com/office/officeart/2005/8/layout/vList4"/>
    <dgm:cxn modelId="{B995E933-5872-47F9-88AD-AAE1049F60F7}" type="presOf" srcId="{4662A2D0-BAE4-4587-8F74-AE8C7F46D3A0}" destId="{0EF6E914-741C-402D-B51E-B98752F0D73F}" srcOrd="0" destOrd="0" presId="urn:microsoft.com/office/officeart/2005/8/layout/vList4"/>
    <dgm:cxn modelId="{DAAE48E8-85CB-434A-876A-4A05850D43B9}" type="presOf" srcId="{482FEE84-CABA-45EB-8F7D-5684F6ACDB9F}" destId="{795A821E-81B5-4FEE-B8A1-75506E521822}" srcOrd="1" destOrd="2" presId="urn:microsoft.com/office/officeart/2005/8/layout/vList4"/>
    <dgm:cxn modelId="{5E7608C0-F7FA-48A9-85F9-1892F5636AD6}" srcId="{3825F2F8-4E0E-4B4A-8584-39653C33A394}" destId="{887CAA35-7B2A-4FA4-B25D-28873597EC45}" srcOrd="0" destOrd="0" parTransId="{4C321BAA-EBF5-4FBE-B8B4-195EED46CB6D}" sibTransId="{5DDCA225-C7C1-4CB5-9817-89303BF2C823}"/>
    <dgm:cxn modelId="{ACF39AA4-3D32-4A88-B7D9-1475C9714FA8}" srcId="{4662A2D0-BAE4-4587-8F74-AE8C7F46D3A0}" destId="{53E2063B-C264-4011-8C94-21E22636CD1C}" srcOrd="0" destOrd="0" parTransId="{5EBE866C-4980-4EE5-AE29-BF89C5096945}" sibTransId="{B54F9DBD-A10F-425A-A0E4-94E683809236}"/>
    <dgm:cxn modelId="{2C9B9E53-1E7F-4F24-9517-31F590760255}" type="presOf" srcId="{C19C44AA-E46F-409A-9C32-02389DDE0051}" destId="{D5BA5766-F85B-4E11-89A3-446E83BE3E22}" srcOrd="1" destOrd="1" presId="urn:microsoft.com/office/officeart/2005/8/layout/vList4"/>
    <dgm:cxn modelId="{5E271B71-215A-4270-9361-A2892F084DBA}" type="presOf" srcId="{AEFDC25A-8F41-4C92-A870-90C5D6ED571E}" destId="{C4B66FCE-3994-4F4C-B708-76741F25C549}" srcOrd="0" destOrd="1" presId="urn:microsoft.com/office/officeart/2005/8/layout/vList4"/>
    <dgm:cxn modelId="{70384B4F-9945-465A-9913-68BEA4A92EE1}" type="presOf" srcId="{8D6E6CF6-19D9-4299-AAE0-81E4165084AB}" destId="{617B62EE-284B-4309-8ECA-9273EA1A90D2}" srcOrd="1" destOrd="0" presId="urn:microsoft.com/office/officeart/2005/8/layout/vList4"/>
    <dgm:cxn modelId="{BEDA4B28-8B7F-46FB-8009-DC6F6E555FCB}" type="presOf" srcId="{887CAA35-7B2A-4FA4-B25D-28873597EC45}" destId="{E41D615E-503A-44F1-8F20-CB5DDFBD5F93}" srcOrd="0" destOrd="1" presId="urn:microsoft.com/office/officeart/2005/8/layout/vList4"/>
    <dgm:cxn modelId="{A2D8879D-2A8F-4230-B59F-C246EA208BDA}" type="presOf" srcId="{482FEE84-CABA-45EB-8F7D-5684F6ACDB9F}" destId="{E41D615E-503A-44F1-8F20-CB5DDFBD5F93}" srcOrd="0" destOrd="2" presId="urn:microsoft.com/office/officeart/2005/8/layout/vList4"/>
    <dgm:cxn modelId="{C0D055EE-B0EF-4D1F-A542-5F917656523C}" type="presOf" srcId="{2B486457-3AD9-4ED3-905A-15FA9A3274A4}" destId="{8B46E2EF-912B-49C3-AAAB-C5232553C3F4}" srcOrd="0" destOrd="2" presId="urn:microsoft.com/office/officeart/2005/8/layout/vList4"/>
    <dgm:cxn modelId="{6E5DDABE-2BAE-428E-9A92-88D830648F9A}" type="presOf" srcId="{887CAA35-7B2A-4FA4-B25D-28873597EC45}" destId="{795A821E-81B5-4FEE-B8A1-75506E521822}" srcOrd="1" destOrd="1" presId="urn:microsoft.com/office/officeart/2005/8/layout/vList4"/>
    <dgm:cxn modelId="{1072A729-F7B4-46E0-8125-AD154615F892}" srcId="{53E2063B-C264-4011-8C94-21E22636CD1C}" destId="{C19C44AA-E46F-409A-9C32-02389DDE0051}" srcOrd="0" destOrd="0" parTransId="{CF25C00C-35FC-473F-9F1E-BB4E8FD6F8E3}" sibTransId="{F23D55E4-D53A-424D-8636-41D580CF86DB}"/>
    <dgm:cxn modelId="{EFAD3E28-7431-4DED-98A6-46D323382FCE}" type="presOf" srcId="{2B486457-3AD9-4ED3-905A-15FA9A3274A4}" destId="{D5BA5766-F85B-4E11-89A3-446E83BE3E22}" srcOrd="1" destOrd="2" presId="urn:microsoft.com/office/officeart/2005/8/layout/vList4"/>
    <dgm:cxn modelId="{1A0C6656-CC72-4B31-8B0D-90ACFE3EB43C}" srcId="{8D6E6CF6-19D9-4299-AAE0-81E4165084AB}" destId="{AEFDC25A-8F41-4C92-A870-90C5D6ED571E}" srcOrd="0" destOrd="0" parTransId="{145E4D75-CA56-475E-8370-E5E627FF7FE6}" sibTransId="{D6381B13-8C50-4F44-8318-E8297593FD68}"/>
    <dgm:cxn modelId="{CF43AD06-5206-457C-9DF7-442B1B354274}" srcId="{3825F2F8-4E0E-4B4A-8584-39653C33A394}" destId="{482FEE84-CABA-45EB-8F7D-5684F6ACDB9F}" srcOrd="1" destOrd="0" parTransId="{CFA83740-E286-43DA-8EE6-4ED62A6B1D7C}" sibTransId="{7888C1BF-5591-4D46-95F3-2B5570998EEB}"/>
    <dgm:cxn modelId="{FB841A27-E34F-45C2-A65F-4FC7490F1E2E}" type="presOf" srcId="{8D6E6CF6-19D9-4299-AAE0-81E4165084AB}" destId="{C4B66FCE-3994-4F4C-B708-76741F25C549}" srcOrd="0" destOrd="0" presId="urn:microsoft.com/office/officeart/2005/8/layout/vList4"/>
    <dgm:cxn modelId="{3125EB02-9E65-4AA8-A03A-2BBC62E7FC5E}" srcId="{4662A2D0-BAE4-4587-8F74-AE8C7F46D3A0}" destId="{3825F2F8-4E0E-4B4A-8584-39653C33A394}" srcOrd="1" destOrd="0" parTransId="{9BF4310E-DC0A-4ABE-ABAF-A625453372A3}" sibTransId="{02E0E508-FC92-4D1C-AD9E-727DB63A40AE}"/>
    <dgm:cxn modelId="{5BDFC56D-8798-4B87-AE5B-FE5450E0A6CB}" type="presParOf" srcId="{0EF6E914-741C-402D-B51E-B98752F0D73F}" destId="{D8E44446-DB9B-43D4-A655-981BA1841594}" srcOrd="0" destOrd="0" presId="urn:microsoft.com/office/officeart/2005/8/layout/vList4"/>
    <dgm:cxn modelId="{0715634A-1ADF-4EAF-9518-3443CC95566F}" type="presParOf" srcId="{D8E44446-DB9B-43D4-A655-981BA1841594}" destId="{8B46E2EF-912B-49C3-AAAB-C5232553C3F4}" srcOrd="0" destOrd="0" presId="urn:microsoft.com/office/officeart/2005/8/layout/vList4"/>
    <dgm:cxn modelId="{2F796EC4-3D56-409C-99A1-89D2DD1A24B5}" type="presParOf" srcId="{D8E44446-DB9B-43D4-A655-981BA1841594}" destId="{BDFBD753-713D-44E7-9D90-7ECB17EF1A0B}" srcOrd="1" destOrd="0" presId="urn:microsoft.com/office/officeart/2005/8/layout/vList4"/>
    <dgm:cxn modelId="{06203FF4-CAE5-468E-A185-AF29A99F1AC5}" type="presParOf" srcId="{D8E44446-DB9B-43D4-A655-981BA1841594}" destId="{D5BA5766-F85B-4E11-89A3-446E83BE3E22}" srcOrd="2" destOrd="0" presId="urn:microsoft.com/office/officeart/2005/8/layout/vList4"/>
    <dgm:cxn modelId="{2E404EF9-CA78-4868-855D-50568ECBFF6B}" type="presParOf" srcId="{0EF6E914-741C-402D-B51E-B98752F0D73F}" destId="{0FC51FD8-C9F1-4C7C-9D01-390BA642A2F6}" srcOrd="1" destOrd="0" presId="urn:microsoft.com/office/officeart/2005/8/layout/vList4"/>
    <dgm:cxn modelId="{A4185FDD-2161-4EE5-A183-5231B4DBBE2C}" type="presParOf" srcId="{0EF6E914-741C-402D-B51E-B98752F0D73F}" destId="{E1E648DF-B275-43C1-824F-C219D5BEB36C}" srcOrd="2" destOrd="0" presId="urn:microsoft.com/office/officeart/2005/8/layout/vList4"/>
    <dgm:cxn modelId="{C570CA6B-0AAB-4BC2-9578-B4B8FD514207}" type="presParOf" srcId="{E1E648DF-B275-43C1-824F-C219D5BEB36C}" destId="{E41D615E-503A-44F1-8F20-CB5DDFBD5F93}" srcOrd="0" destOrd="0" presId="urn:microsoft.com/office/officeart/2005/8/layout/vList4"/>
    <dgm:cxn modelId="{4E0BFB91-7C34-4A26-8EAB-2A638493E8AD}" type="presParOf" srcId="{E1E648DF-B275-43C1-824F-C219D5BEB36C}" destId="{61160C9C-6C12-4B48-98B9-DE96CAE5964C}" srcOrd="1" destOrd="0" presId="urn:microsoft.com/office/officeart/2005/8/layout/vList4"/>
    <dgm:cxn modelId="{57CBD033-DEAB-4FB3-B6AD-82C80478983E}" type="presParOf" srcId="{E1E648DF-B275-43C1-824F-C219D5BEB36C}" destId="{795A821E-81B5-4FEE-B8A1-75506E521822}" srcOrd="2" destOrd="0" presId="urn:microsoft.com/office/officeart/2005/8/layout/vList4"/>
    <dgm:cxn modelId="{E878A4AA-836D-495C-9203-D3C413BAD7E0}" type="presParOf" srcId="{0EF6E914-741C-402D-B51E-B98752F0D73F}" destId="{2C0C8142-0610-4259-9DA2-FFBFAEE54E34}" srcOrd="3" destOrd="0" presId="urn:microsoft.com/office/officeart/2005/8/layout/vList4"/>
    <dgm:cxn modelId="{87272D44-79D5-4566-83EA-00CF0EAEF016}" type="presParOf" srcId="{0EF6E914-741C-402D-B51E-B98752F0D73F}" destId="{A669AD32-303F-45AE-8490-83A2257FF430}" srcOrd="4" destOrd="0" presId="urn:microsoft.com/office/officeart/2005/8/layout/vList4"/>
    <dgm:cxn modelId="{71D7AC52-A850-4D55-928D-2972376631F9}" type="presParOf" srcId="{A669AD32-303F-45AE-8490-83A2257FF430}" destId="{C4B66FCE-3994-4F4C-B708-76741F25C549}" srcOrd="0" destOrd="0" presId="urn:microsoft.com/office/officeart/2005/8/layout/vList4"/>
    <dgm:cxn modelId="{48B50CA3-4D8E-41BE-AE30-8734895E0877}" type="presParOf" srcId="{A669AD32-303F-45AE-8490-83A2257FF430}" destId="{81A5E8BB-3EA6-4C05-86CF-33B95A4C4880}" srcOrd="1" destOrd="0" presId="urn:microsoft.com/office/officeart/2005/8/layout/vList4"/>
    <dgm:cxn modelId="{76B995CA-93D4-4931-90BA-3431677A5368}" type="presParOf" srcId="{A669AD32-303F-45AE-8490-83A2257FF430}" destId="{617B62EE-284B-4309-8ECA-9273EA1A90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DA75A1-43C5-4EE4-AA62-2EC4FB79EA3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EC8077-96DE-4154-ADCE-85067FA3AEEC}">
      <dgm:prSet phldrT="[Текст]"/>
      <dgm:spPr/>
      <dgm:t>
        <a:bodyPr/>
        <a:lstStyle/>
        <a:p>
          <a:r>
            <a:rPr lang="uk-UA" dirty="0" smtClean="0"/>
            <a:t>Рослини - сапрофіти</a:t>
          </a:r>
          <a:endParaRPr lang="ru-RU" dirty="0"/>
        </a:p>
      </dgm:t>
    </dgm:pt>
    <dgm:pt modelId="{5774E1E2-5703-4EB6-967D-F8A3FC3403F9}" type="parTrans" cxnId="{5EDEF724-C6CB-434C-BE46-08E98A7B5C9C}">
      <dgm:prSet/>
      <dgm:spPr/>
      <dgm:t>
        <a:bodyPr/>
        <a:lstStyle/>
        <a:p>
          <a:endParaRPr lang="ru-RU"/>
        </a:p>
      </dgm:t>
    </dgm:pt>
    <dgm:pt modelId="{D09E637D-4859-47E1-B07A-A0D0149EC3C0}" type="sibTrans" cxnId="{5EDEF724-C6CB-434C-BE46-08E98A7B5C9C}">
      <dgm:prSet/>
      <dgm:spPr/>
      <dgm:t>
        <a:bodyPr/>
        <a:lstStyle/>
        <a:p>
          <a:endParaRPr lang="ru-RU"/>
        </a:p>
      </dgm:t>
    </dgm:pt>
    <dgm:pt modelId="{57E36232-CB6B-427B-BEDF-D1650CF20879}">
      <dgm:prSet phldrT="[Текст]"/>
      <dgm:spPr/>
      <dgm:t>
        <a:bodyPr/>
        <a:lstStyle/>
        <a:p>
          <a:r>
            <a:rPr lang="uk-UA" dirty="0" smtClean="0"/>
            <a:t>Рослини- </a:t>
          </a:r>
          <a:r>
            <a:rPr lang="uk-UA" dirty="0" err="1" smtClean="0"/>
            <a:t>напівпаразити</a:t>
          </a:r>
          <a:endParaRPr lang="ru-RU" dirty="0"/>
        </a:p>
      </dgm:t>
    </dgm:pt>
    <dgm:pt modelId="{877F31CB-0079-4181-8BF8-93C069976363}" type="parTrans" cxnId="{652791C1-3660-4011-B862-27FEC5BEC93B}">
      <dgm:prSet/>
      <dgm:spPr/>
      <dgm:t>
        <a:bodyPr/>
        <a:lstStyle/>
        <a:p>
          <a:endParaRPr lang="ru-RU"/>
        </a:p>
      </dgm:t>
    </dgm:pt>
    <dgm:pt modelId="{3370A53A-232B-4EA8-A3C9-58F00BDAA1B1}" type="sibTrans" cxnId="{652791C1-3660-4011-B862-27FEC5BEC93B}">
      <dgm:prSet/>
      <dgm:spPr/>
      <dgm:t>
        <a:bodyPr/>
        <a:lstStyle/>
        <a:p>
          <a:endParaRPr lang="ru-RU"/>
        </a:p>
      </dgm:t>
    </dgm:pt>
    <dgm:pt modelId="{03FF010F-8079-4E47-B622-75E0B2E5E86F}">
      <dgm:prSet phldrT="[Текст]"/>
      <dgm:spPr/>
      <dgm:t>
        <a:bodyPr/>
        <a:lstStyle/>
        <a:p>
          <a:r>
            <a:rPr lang="uk-UA" dirty="0" smtClean="0"/>
            <a:t>Рослини – паразити</a:t>
          </a:r>
          <a:endParaRPr lang="ru-RU" dirty="0"/>
        </a:p>
      </dgm:t>
    </dgm:pt>
    <dgm:pt modelId="{8D151EE7-3A14-4DDD-99D2-4BCE2CFE879B}" type="parTrans" cxnId="{1898035C-D4AB-4E28-B56B-6DF8BA322D33}">
      <dgm:prSet/>
      <dgm:spPr/>
      <dgm:t>
        <a:bodyPr/>
        <a:lstStyle/>
        <a:p>
          <a:endParaRPr lang="ru-RU"/>
        </a:p>
      </dgm:t>
    </dgm:pt>
    <dgm:pt modelId="{4F7B411C-F97F-459E-9E42-782D75A6CAAC}" type="sibTrans" cxnId="{1898035C-D4AB-4E28-B56B-6DF8BA322D33}">
      <dgm:prSet/>
      <dgm:spPr/>
      <dgm:t>
        <a:bodyPr/>
        <a:lstStyle/>
        <a:p>
          <a:endParaRPr lang="ru-RU"/>
        </a:p>
      </dgm:t>
    </dgm:pt>
    <dgm:pt modelId="{03423990-95CD-4EA7-B0D2-F4E21F6056FB}">
      <dgm:prSet phldrT="[Текст]"/>
      <dgm:spPr/>
      <dgm:t>
        <a:bodyPr/>
        <a:lstStyle/>
        <a:p>
          <a:r>
            <a:rPr lang="uk-UA" dirty="0" smtClean="0"/>
            <a:t>Рослини - хижаки</a:t>
          </a:r>
          <a:endParaRPr lang="ru-RU" dirty="0"/>
        </a:p>
      </dgm:t>
    </dgm:pt>
    <dgm:pt modelId="{EFBA00CE-E46E-4394-AB1D-E5BD0A44728A}" type="parTrans" cxnId="{2CD8CF5B-9866-419E-A09A-2965B83F29B2}">
      <dgm:prSet/>
      <dgm:spPr/>
      <dgm:t>
        <a:bodyPr/>
        <a:lstStyle/>
        <a:p>
          <a:endParaRPr lang="ru-RU"/>
        </a:p>
      </dgm:t>
    </dgm:pt>
    <dgm:pt modelId="{4B9DBEEE-41B6-4E9A-B40D-D0A6A185747D}" type="sibTrans" cxnId="{2CD8CF5B-9866-419E-A09A-2965B83F29B2}">
      <dgm:prSet/>
      <dgm:spPr/>
      <dgm:t>
        <a:bodyPr/>
        <a:lstStyle/>
        <a:p>
          <a:endParaRPr lang="ru-RU"/>
        </a:p>
      </dgm:t>
    </dgm:pt>
    <dgm:pt modelId="{C153A70B-ABE8-46DC-AD4B-501390203041}" type="pres">
      <dgm:prSet presAssocID="{33DA75A1-43C5-4EE4-AA62-2EC4FB79EA3B}" presName="Name0" presStyleCnt="0">
        <dgm:presLayoutVars>
          <dgm:dir/>
          <dgm:resizeHandles val="exact"/>
        </dgm:presLayoutVars>
      </dgm:prSet>
      <dgm:spPr/>
    </dgm:pt>
    <dgm:pt modelId="{2E002CE2-6442-48DF-A5AA-FD3F02B8FE02}" type="pres">
      <dgm:prSet presAssocID="{73EC8077-96DE-4154-ADCE-85067FA3AEEC}" presName="composite" presStyleCnt="0"/>
      <dgm:spPr/>
    </dgm:pt>
    <dgm:pt modelId="{88949F90-F1A1-4414-B9E8-BF3A3B8763F3}" type="pres">
      <dgm:prSet presAssocID="{73EC8077-96DE-4154-ADCE-85067FA3AEEC}" presName="rect1" presStyleLbl="trAlignAcc1" presStyleIdx="0" presStyleCnt="4">
        <dgm:presLayoutVars>
          <dgm:bulletEnabled val="1"/>
        </dgm:presLayoutVars>
      </dgm:prSet>
      <dgm:spPr/>
    </dgm:pt>
    <dgm:pt modelId="{3B65EFC4-8F72-4814-9C41-5EF365BE4958}" type="pres">
      <dgm:prSet presAssocID="{73EC8077-96DE-4154-ADCE-85067FA3AEEC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7F15200-5B17-42E0-B80D-4CF20DBA26D4}" type="pres">
      <dgm:prSet presAssocID="{D09E637D-4859-47E1-B07A-A0D0149EC3C0}" presName="sibTrans" presStyleCnt="0"/>
      <dgm:spPr/>
    </dgm:pt>
    <dgm:pt modelId="{15D2BDB9-2227-465D-959C-0490040EA089}" type="pres">
      <dgm:prSet presAssocID="{57E36232-CB6B-427B-BEDF-D1650CF20879}" presName="composite" presStyleCnt="0"/>
      <dgm:spPr/>
    </dgm:pt>
    <dgm:pt modelId="{37058496-FA13-4603-839C-F0F5B9CCB1DF}" type="pres">
      <dgm:prSet presAssocID="{57E36232-CB6B-427B-BEDF-D1650CF20879}" presName="rect1" presStyleLbl="trAlignAcc1" presStyleIdx="1" presStyleCnt="4">
        <dgm:presLayoutVars>
          <dgm:bulletEnabled val="1"/>
        </dgm:presLayoutVars>
      </dgm:prSet>
      <dgm:spPr/>
    </dgm:pt>
    <dgm:pt modelId="{B2A1F4A3-C781-42E1-A3B0-04377CF363F8}" type="pres">
      <dgm:prSet presAssocID="{57E36232-CB6B-427B-BEDF-D1650CF20879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7A0458C-1371-4DF3-9E46-E52C1E764317}" type="pres">
      <dgm:prSet presAssocID="{3370A53A-232B-4EA8-A3C9-58F00BDAA1B1}" presName="sibTrans" presStyleCnt="0"/>
      <dgm:spPr/>
    </dgm:pt>
    <dgm:pt modelId="{94F6331A-F061-45BA-AED7-1FAF459BFA36}" type="pres">
      <dgm:prSet presAssocID="{03FF010F-8079-4E47-B622-75E0B2E5E86F}" presName="composite" presStyleCnt="0"/>
      <dgm:spPr/>
    </dgm:pt>
    <dgm:pt modelId="{F872A192-4E10-46E0-AD81-54C9E1C67640}" type="pres">
      <dgm:prSet presAssocID="{03FF010F-8079-4E47-B622-75E0B2E5E86F}" presName="rect1" presStyleLbl="trAlignAcc1" presStyleIdx="2" presStyleCnt="4">
        <dgm:presLayoutVars>
          <dgm:bulletEnabled val="1"/>
        </dgm:presLayoutVars>
      </dgm:prSet>
      <dgm:spPr/>
    </dgm:pt>
    <dgm:pt modelId="{7522EEE8-A42C-44FC-BED2-55DBB2555F71}" type="pres">
      <dgm:prSet presAssocID="{03FF010F-8079-4E47-B622-75E0B2E5E86F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34082BC-8BCE-42B7-9490-9CAEA86D907E}" type="pres">
      <dgm:prSet presAssocID="{4F7B411C-F97F-459E-9E42-782D75A6CAAC}" presName="sibTrans" presStyleCnt="0"/>
      <dgm:spPr/>
    </dgm:pt>
    <dgm:pt modelId="{AAD9B0F3-0E53-4A04-B7D8-47645D279DCF}" type="pres">
      <dgm:prSet presAssocID="{03423990-95CD-4EA7-B0D2-F4E21F6056FB}" presName="composite" presStyleCnt="0"/>
      <dgm:spPr/>
    </dgm:pt>
    <dgm:pt modelId="{2CBBA4CB-C15C-4CC0-BA6D-8898B2EB6A88}" type="pres">
      <dgm:prSet presAssocID="{03423990-95CD-4EA7-B0D2-F4E21F6056FB}" presName="rect1" presStyleLbl="trAlignAcc1" presStyleIdx="3" presStyleCnt="4">
        <dgm:presLayoutVars>
          <dgm:bulletEnabled val="1"/>
        </dgm:presLayoutVars>
      </dgm:prSet>
      <dgm:spPr/>
    </dgm:pt>
    <dgm:pt modelId="{98B75079-8685-458E-9166-D8B6014B64AB}" type="pres">
      <dgm:prSet presAssocID="{03423990-95CD-4EA7-B0D2-F4E21F6056FB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EDEF724-C6CB-434C-BE46-08E98A7B5C9C}" srcId="{33DA75A1-43C5-4EE4-AA62-2EC4FB79EA3B}" destId="{73EC8077-96DE-4154-ADCE-85067FA3AEEC}" srcOrd="0" destOrd="0" parTransId="{5774E1E2-5703-4EB6-967D-F8A3FC3403F9}" sibTransId="{D09E637D-4859-47E1-B07A-A0D0149EC3C0}"/>
    <dgm:cxn modelId="{CDAD9E45-308F-4705-BDAE-59E2838A3FCD}" type="presOf" srcId="{33DA75A1-43C5-4EE4-AA62-2EC4FB79EA3B}" destId="{C153A70B-ABE8-46DC-AD4B-501390203041}" srcOrd="0" destOrd="0" presId="urn:microsoft.com/office/officeart/2008/layout/PictureStrips"/>
    <dgm:cxn modelId="{CC03AB23-4CA8-4B82-A07C-E5322759CAE7}" type="presOf" srcId="{03FF010F-8079-4E47-B622-75E0B2E5E86F}" destId="{F872A192-4E10-46E0-AD81-54C9E1C67640}" srcOrd="0" destOrd="0" presId="urn:microsoft.com/office/officeart/2008/layout/PictureStrips"/>
    <dgm:cxn modelId="{22EBAC6E-8F40-43E2-A305-5B94AE5211FE}" type="presOf" srcId="{73EC8077-96DE-4154-ADCE-85067FA3AEEC}" destId="{88949F90-F1A1-4414-B9E8-BF3A3B8763F3}" srcOrd="0" destOrd="0" presId="urn:microsoft.com/office/officeart/2008/layout/PictureStrips"/>
    <dgm:cxn modelId="{652791C1-3660-4011-B862-27FEC5BEC93B}" srcId="{33DA75A1-43C5-4EE4-AA62-2EC4FB79EA3B}" destId="{57E36232-CB6B-427B-BEDF-D1650CF20879}" srcOrd="1" destOrd="0" parTransId="{877F31CB-0079-4181-8BF8-93C069976363}" sibTransId="{3370A53A-232B-4EA8-A3C9-58F00BDAA1B1}"/>
    <dgm:cxn modelId="{1898035C-D4AB-4E28-B56B-6DF8BA322D33}" srcId="{33DA75A1-43C5-4EE4-AA62-2EC4FB79EA3B}" destId="{03FF010F-8079-4E47-B622-75E0B2E5E86F}" srcOrd="2" destOrd="0" parTransId="{8D151EE7-3A14-4DDD-99D2-4BCE2CFE879B}" sibTransId="{4F7B411C-F97F-459E-9E42-782D75A6CAAC}"/>
    <dgm:cxn modelId="{2CD8CF5B-9866-419E-A09A-2965B83F29B2}" srcId="{33DA75A1-43C5-4EE4-AA62-2EC4FB79EA3B}" destId="{03423990-95CD-4EA7-B0D2-F4E21F6056FB}" srcOrd="3" destOrd="0" parTransId="{EFBA00CE-E46E-4394-AB1D-E5BD0A44728A}" sibTransId="{4B9DBEEE-41B6-4E9A-B40D-D0A6A185747D}"/>
    <dgm:cxn modelId="{D6F3E1A4-43A5-44FC-92D1-E2441A4CC652}" type="presOf" srcId="{03423990-95CD-4EA7-B0D2-F4E21F6056FB}" destId="{2CBBA4CB-C15C-4CC0-BA6D-8898B2EB6A88}" srcOrd="0" destOrd="0" presId="urn:microsoft.com/office/officeart/2008/layout/PictureStrips"/>
    <dgm:cxn modelId="{414F05D8-8D39-4B63-8955-090FDDB02981}" type="presOf" srcId="{57E36232-CB6B-427B-BEDF-D1650CF20879}" destId="{37058496-FA13-4603-839C-F0F5B9CCB1DF}" srcOrd="0" destOrd="0" presId="urn:microsoft.com/office/officeart/2008/layout/PictureStrips"/>
    <dgm:cxn modelId="{1CDFAC9D-C173-4C2D-8202-708000B8CCCF}" type="presParOf" srcId="{C153A70B-ABE8-46DC-AD4B-501390203041}" destId="{2E002CE2-6442-48DF-A5AA-FD3F02B8FE02}" srcOrd="0" destOrd="0" presId="urn:microsoft.com/office/officeart/2008/layout/PictureStrips"/>
    <dgm:cxn modelId="{80649F10-990B-4016-AA6E-0E189AA943FF}" type="presParOf" srcId="{2E002CE2-6442-48DF-A5AA-FD3F02B8FE02}" destId="{88949F90-F1A1-4414-B9E8-BF3A3B8763F3}" srcOrd="0" destOrd="0" presId="urn:microsoft.com/office/officeart/2008/layout/PictureStrips"/>
    <dgm:cxn modelId="{13E509BE-E592-4478-B9EC-814098F282F7}" type="presParOf" srcId="{2E002CE2-6442-48DF-A5AA-FD3F02B8FE02}" destId="{3B65EFC4-8F72-4814-9C41-5EF365BE4958}" srcOrd="1" destOrd="0" presId="urn:microsoft.com/office/officeart/2008/layout/PictureStrips"/>
    <dgm:cxn modelId="{CBF32AC0-3E75-4024-AFA3-F48255BF87F1}" type="presParOf" srcId="{C153A70B-ABE8-46DC-AD4B-501390203041}" destId="{C7F15200-5B17-42E0-B80D-4CF20DBA26D4}" srcOrd="1" destOrd="0" presId="urn:microsoft.com/office/officeart/2008/layout/PictureStrips"/>
    <dgm:cxn modelId="{A038F2E1-2F21-40EE-97C0-EF9ED5518733}" type="presParOf" srcId="{C153A70B-ABE8-46DC-AD4B-501390203041}" destId="{15D2BDB9-2227-465D-959C-0490040EA089}" srcOrd="2" destOrd="0" presId="urn:microsoft.com/office/officeart/2008/layout/PictureStrips"/>
    <dgm:cxn modelId="{7F79451B-66E8-4441-92AB-486968306887}" type="presParOf" srcId="{15D2BDB9-2227-465D-959C-0490040EA089}" destId="{37058496-FA13-4603-839C-F0F5B9CCB1DF}" srcOrd="0" destOrd="0" presId="urn:microsoft.com/office/officeart/2008/layout/PictureStrips"/>
    <dgm:cxn modelId="{3CE89B06-CBE7-42D0-A29B-23E611DD6AB6}" type="presParOf" srcId="{15D2BDB9-2227-465D-959C-0490040EA089}" destId="{B2A1F4A3-C781-42E1-A3B0-04377CF363F8}" srcOrd="1" destOrd="0" presId="urn:microsoft.com/office/officeart/2008/layout/PictureStrips"/>
    <dgm:cxn modelId="{04E6A7AD-CDFA-44A8-96B1-CBB9D92CCEE7}" type="presParOf" srcId="{C153A70B-ABE8-46DC-AD4B-501390203041}" destId="{17A0458C-1371-4DF3-9E46-E52C1E764317}" srcOrd="3" destOrd="0" presId="urn:microsoft.com/office/officeart/2008/layout/PictureStrips"/>
    <dgm:cxn modelId="{4C47CF61-8066-49E4-9C0C-8F08C0BD7680}" type="presParOf" srcId="{C153A70B-ABE8-46DC-AD4B-501390203041}" destId="{94F6331A-F061-45BA-AED7-1FAF459BFA36}" srcOrd="4" destOrd="0" presId="urn:microsoft.com/office/officeart/2008/layout/PictureStrips"/>
    <dgm:cxn modelId="{9967B5E9-B48C-40C9-A17B-A9956B4700EA}" type="presParOf" srcId="{94F6331A-F061-45BA-AED7-1FAF459BFA36}" destId="{F872A192-4E10-46E0-AD81-54C9E1C67640}" srcOrd="0" destOrd="0" presId="urn:microsoft.com/office/officeart/2008/layout/PictureStrips"/>
    <dgm:cxn modelId="{59E17712-2E5D-4285-92D0-50A7B2CCAEE3}" type="presParOf" srcId="{94F6331A-F061-45BA-AED7-1FAF459BFA36}" destId="{7522EEE8-A42C-44FC-BED2-55DBB2555F71}" srcOrd="1" destOrd="0" presId="urn:microsoft.com/office/officeart/2008/layout/PictureStrips"/>
    <dgm:cxn modelId="{862EF2CA-79B5-475C-BAC6-CF90C176F0A2}" type="presParOf" srcId="{C153A70B-ABE8-46DC-AD4B-501390203041}" destId="{934082BC-8BCE-42B7-9490-9CAEA86D907E}" srcOrd="5" destOrd="0" presId="urn:microsoft.com/office/officeart/2008/layout/PictureStrips"/>
    <dgm:cxn modelId="{C526BA16-5301-4CEE-8258-0666845380CC}" type="presParOf" srcId="{C153A70B-ABE8-46DC-AD4B-501390203041}" destId="{AAD9B0F3-0E53-4A04-B7D8-47645D279DCF}" srcOrd="6" destOrd="0" presId="urn:microsoft.com/office/officeart/2008/layout/PictureStrips"/>
    <dgm:cxn modelId="{0ABD66CD-337F-444F-85C3-0B3E645A87E9}" type="presParOf" srcId="{AAD9B0F3-0E53-4A04-B7D8-47645D279DCF}" destId="{2CBBA4CB-C15C-4CC0-BA6D-8898B2EB6A88}" srcOrd="0" destOrd="0" presId="urn:microsoft.com/office/officeart/2008/layout/PictureStrips"/>
    <dgm:cxn modelId="{B565F058-1077-4BC0-9277-F88E0BF6B474}" type="presParOf" srcId="{AAD9B0F3-0E53-4A04-B7D8-47645D279DCF}" destId="{98B75079-8685-458E-9166-D8B6014B64A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D53426-3027-4407-918E-6AC17DFDA1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A85683-08FB-400D-B966-F1034C3E3FE7}">
      <dgm:prSet phldrT="[Текст]"/>
      <dgm:spPr/>
      <dgm:t>
        <a:bodyPr/>
        <a:lstStyle/>
        <a:p>
          <a:r>
            <a:rPr lang="uk-UA" dirty="0" smtClean="0"/>
            <a:t>Синтезують всі потрібні речовини тільки в необхідній кількості</a:t>
          </a:r>
          <a:endParaRPr lang="ru-RU" dirty="0"/>
        </a:p>
      </dgm:t>
    </dgm:pt>
    <dgm:pt modelId="{C768379A-9024-4DA9-B556-1306283892AC}" type="parTrans" cxnId="{66DBB512-4A83-45D1-A5CB-6CCCB179F600}">
      <dgm:prSet/>
      <dgm:spPr/>
      <dgm:t>
        <a:bodyPr/>
        <a:lstStyle/>
        <a:p>
          <a:endParaRPr lang="ru-RU"/>
        </a:p>
      </dgm:t>
    </dgm:pt>
    <dgm:pt modelId="{7D6C4F86-C454-4BF0-A1D6-CB0BED11CBFB}" type="sibTrans" cxnId="{66DBB512-4A83-45D1-A5CB-6CCCB179F600}">
      <dgm:prSet/>
      <dgm:spPr/>
      <dgm:t>
        <a:bodyPr/>
        <a:lstStyle/>
        <a:p>
          <a:endParaRPr lang="ru-RU"/>
        </a:p>
      </dgm:t>
    </dgm:pt>
    <dgm:pt modelId="{CC10CB67-D8FE-4E7E-816A-0A33C546BE6D}">
      <dgm:prSet phldrT="[Текст]"/>
      <dgm:spPr/>
      <dgm:t>
        <a:bodyPr/>
        <a:lstStyle/>
        <a:p>
          <a:r>
            <a:rPr lang="uk-UA" dirty="0" smtClean="0"/>
            <a:t>Не мають особливих органів виділення</a:t>
          </a:r>
          <a:endParaRPr lang="ru-RU" dirty="0"/>
        </a:p>
      </dgm:t>
    </dgm:pt>
    <dgm:pt modelId="{8C2B656B-34BB-4CD4-93DF-3B9DDCB9D610}" type="parTrans" cxnId="{0BA9D93F-3929-4B5E-A171-00FB2638C549}">
      <dgm:prSet/>
      <dgm:spPr/>
      <dgm:t>
        <a:bodyPr/>
        <a:lstStyle/>
        <a:p>
          <a:endParaRPr lang="ru-RU"/>
        </a:p>
      </dgm:t>
    </dgm:pt>
    <dgm:pt modelId="{36193BD6-DC9A-449B-A1C9-7399A98BD5FB}" type="sibTrans" cxnId="{0BA9D93F-3929-4B5E-A171-00FB2638C549}">
      <dgm:prSet/>
      <dgm:spPr/>
      <dgm:t>
        <a:bodyPr/>
        <a:lstStyle/>
        <a:p>
          <a:endParaRPr lang="ru-RU"/>
        </a:p>
      </dgm:t>
    </dgm:pt>
    <dgm:pt modelId="{711D423D-52D4-4752-9FBD-CBFA4DAD5D87}">
      <dgm:prSet phldrT="[Текст]"/>
      <dgm:spPr/>
      <dgm:t>
        <a:bodyPr/>
        <a:lstStyle/>
        <a:p>
          <a:r>
            <a:rPr lang="uk-UA" dirty="0" smtClean="0"/>
            <a:t>Відходи метаболізму відкладаються у відмерлих частинах</a:t>
          </a:r>
          <a:endParaRPr lang="ru-RU" dirty="0"/>
        </a:p>
      </dgm:t>
    </dgm:pt>
    <dgm:pt modelId="{4E356B56-EE20-4F95-AF50-BD606CD5B57A}" type="parTrans" cxnId="{E721876C-8F99-4C19-8CFD-BE054765F6C5}">
      <dgm:prSet/>
      <dgm:spPr/>
      <dgm:t>
        <a:bodyPr/>
        <a:lstStyle/>
        <a:p>
          <a:endParaRPr lang="ru-RU"/>
        </a:p>
      </dgm:t>
    </dgm:pt>
    <dgm:pt modelId="{6EE7ED25-51CF-467C-B378-D8AABE6F60BE}" type="sibTrans" cxnId="{E721876C-8F99-4C19-8CFD-BE054765F6C5}">
      <dgm:prSet/>
      <dgm:spPr/>
      <dgm:t>
        <a:bodyPr/>
        <a:lstStyle/>
        <a:p>
          <a:endParaRPr lang="ru-RU"/>
        </a:p>
      </dgm:t>
    </dgm:pt>
    <dgm:pt modelId="{95D61539-A9F1-4D40-A3DA-49BF3D1101A4}">
      <dgm:prSet phldrT="[Текст]"/>
      <dgm:spPr/>
      <dgm:t>
        <a:bodyPr/>
        <a:lstStyle/>
        <a:p>
          <a:r>
            <a:rPr lang="uk-UA" dirty="0" smtClean="0"/>
            <a:t>Видалення води - транспірація</a:t>
          </a:r>
          <a:endParaRPr lang="ru-RU" dirty="0"/>
        </a:p>
      </dgm:t>
    </dgm:pt>
    <dgm:pt modelId="{029A5EB6-1080-4581-B083-85892DD345A5}" type="parTrans" cxnId="{314A28FE-83BF-4B84-A620-52B89D404758}">
      <dgm:prSet/>
      <dgm:spPr/>
      <dgm:t>
        <a:bodyPr/>
        <a:lstStyle/>
        <a:p>
          <a:endParaRPr lang="ru-RU"/>
        </a:p>
      </dgm:t>
    </dgm:pt>
    <dgm:pt modelId="{57E4B5C4-BEC3-4C52-A50E-12CCD4377273}" type="sibTrans" cxnId="{314A28FE-83BF-4B84-A620-52B89D404758}">
      <dgm:prSet/>
      <dgm:spPr/>
      <dgm:t>
        <a:bodyPr/>
        <a:lstStyle/>
        <a:p>
          <a:endParaRPr lang="ru-RU"/>
        </a:p>
      </dgm:t>
    </dgm:pt>
    <dgm:pt modelId="{DB019C10-925F-430A-B2CC-C6A6512E0921}" type="pres">
      <dgm:prSet presAssocID="{66D53426-3027-4407-918E-6AC17DFDA199}" presName="linear" presStyleCnt="0">
        <dgm:presLayoutVars>
          <dgm:dir/>
          <dgm:animLvl val="lvl"/>
          <dgm:resizeHandles val="exact"/>
        </dgm:presLayoutVars>
      </dgm:prSet>
      <dgm:spPr/>
    </dgm:pt>
    <dgm:pt modelId="{F5353A81-1CFA-4B6F-9AC1-43ED7D9DC215}" type="pres">
      <dgm:prSet presAssocID="{18A85683-08FB-400D-B966-F1034C3E3FE7}" presName="parentLin" presStyleCnt="0"/>
      <dgm:spPr/>
    </dgm:pt>
    <dgm:pt modelId="{09576EE4-BC18-4799-98B8-AFF1F49CF343}" type="pres">
      <dgm:prSet presAssocID="{18A85683-08FB-400D-B966-F1034C3E3FE7}" presName="parentLeftMargin" presStyleLbl="node1" presStyleIdx="0" presStyleCnt="4"/>
      <dgm:spPr/>
    </dgm:pt>
    <dgm:pt modelId="{E64DA198-EEAB-4AA3-B8A2-9EEBE80614A3}" type="pres">
      <dgm:prSet presAssocID="{18A85683-08FB-400D-B966-F1034C3E3FE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FAEA6-EC48-4F55-80D7-6989A5410373}" type="pres">
      <dgm:prSet presAssocID="{18A85683-08FB-400D-B966-F1034C3E3FE7}" presName="negativeSpace" presStyleCnt="0"/>
      <dgm:spPr/>
    </dgm:pt>
    <dgm:pt modelId="{7CCED770-01C5-493C-B4AE-D8DD4EA3164F}" type="pres">
      <dgm:prSet presAssocID="{18A85683-08FB-400D-B966-F1034C3E3FE7}" presName="childText" presStyleLbl="conFgAcc1" presStyleIdx="0" presStyleCnt="4">
        <dgm:presLayoutVars>
          <dgm:bulletEnabled val="1"/>
        </dgm:presLayoutVars>
      </dgm:prSet>
      <dgm:spPr/>
    </dgm:pt>
    <dgm:pt modelId="{24B1DD0E-DC25-4F19-9E11-B40DD6434613}" type="pres">
      <dgm:prSet presAssocID="{7D6C4F86-C454-4BF0-A1D6-CB0BED11CBFB}" presName="spaceBetweenRectangles" presStyleCnt="0"/>
      <dgm:spPr/>
    </dgm:pt>
    <dgm:pt modelId="{EE797AB5-011F-49BB-B6C8-A86916B50880}" type="pres">
      <dgm:prSet presAssocID="{CC10CB67-D8FE-4E7E-816A-0A33C546BE6D}" presName="parentLin" presStyleCnt="0"/>
      <dgm:spPr/>
    </dgm:pt>
    <dgm:pt modelId="{71561A03-9544-47E9-B239-7652B86B3F67}" type="pres">
      <dgm:prSet presAssocID="{CC10CB67-D8FE-4E7E-816A-0A33C546BE6D}" presName="parentLeftMargin" presStyleLbl="node1" presStyleIdx="0" presStyleCnt="4"/>
      <dgm:spPr/>
    </dgm:pt>
    <dgm:pt modelId="{1B94AC58-655A-400B-B222-C2A8CB994E3C}" type="pres">
      <dgm:prSet presAssocID="{CC10CB67-D8FE-4E7E-816A-0A33C546BE6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DBFBCC1-6FA8-48C3-9084-148B0330CEA4}" type="pres">
      <dgm:prSet presAssocID="{CC10CB67-D8FE-4E7E-816A-0A33C546BE6D}" presName="negativeSpace" presStyleCnt="0"/>
      <dgm:spPr/>
    </dgm:pt>
    <dgm:pt modelId="{D89C0422-2B23-4D67-A0BD-23C4895F5A40}" type="pres">
      <dgm:prSet presAssocID="{CC10CB67-D8FE-4E7E-816A-0A33C546BE6D}" presName="childText" presStyleLbl="conFgAcc1" presStyleIdx="1" presStyleCnt="4">
        <dgm:presLayoutVars>
          <dgm:bulletEnabled val="1"/>
        </dgm:presLayoutVars>
      </dgm:prSet>
      <dgm:spPr/>
    </dgm:pt>
    <dgm:pt modelId="{1D2AE2B5-97A2-4735-A70B-5089E5FC1ACB}" type="pres">
      <dgm:prSet presAssocID="{36193BD6-DC9A-449B-A1C9-7399A98BD5FB}" presName="spaceBetweenRectangles" presStyleCnt="0"/>
      <dgm:spPr/>
    </dgm:pt>
    <dgm:pt modelId="{DE8C22C5-2216-4287-87DA-761E458C8619}" type="pres">
      <dgm:prSet presAssocID="{711D423D-52D4-4752-9FBD-CBFA4DAD5D87}" presName="parentLin" presStyleCnt="0"/>
      <dgm:spPr/>
    </dgm:pt>
    <dgm:pt modelId="{00EB3320-7941-4CA4-B1EE-FEC79E4040A6}" type="pres">
      <dgm:prSet presAssocID="{711D423D-52D4-4752-9FBD-CBFA4DAD5D87}" presName="parentLeftMargin" presStyleLbl="node1" presStyleIdx="1" presStyleCnt="4"/>
      <dgm:spPr/>
    </dgm:pt>
    <dgm:pt modelId="{BFA2429E-249C-45A4-8758-6A9987CE3F5A}" type="pres">
      <dgm:prSet presAssocID="{711D423D-52D4-4752-9FBD-CBFA4DAD5D8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986BE-630B-4D94-BE6B-807A162DDE45}" type="pres">
      <dgm:prSet presAssocID="{711D423D-52D4-4752-9FBD-CBFA4DAD5D87}" presName="negativeSpace" presStyleCnt="0"/>
      <dgm:spPr/>
    </dgm:pt>
    <dgm:pt modelId="{7DA8FA46-158B-4C4E-886E-B2B1EBA5126C}" type="pres">
      <dgm:prSet presAssocID="{711D423D-52D4-4752-9FBD-CBFA4DAD5D87}" presName="childText" presStyleLbl="conFgAcc1" presStyleIdx="2" presStyleCnt="4">
        <dgm:presLayoutVars>
          <dgm:bulletEnabled val="1"/>
        </dgm:presLayoutVars>
      </dgm:prSet>
      <dgm:spPr/>
    </dgm:pt>
    <dgm:pt modelId="{16AEF965-06BC-46BF-9280-4DFC1D962A7B}" type="pres">
      <dgm:prSet presAssocID="{6EE7ED25-51CF-467C-B378-D8AABE6F60BE}" presName="spaceBetweenRectangles" presStyleCnt="0"/>
      <dgm:spPr/>
    </dgm:pt>
    <dgm:pt modelId="{E110831E-B53E-4DA6-B170-F4E62AC97CCC}" type="pres">
      <dgm:prSet presAssocID="{95D61539-A9F1-4D40-A3DA-49BF3D1101A4}" presName="parentLin" presStyleCnt="0"/>
      <dgm:spPr/>
    </dgm:pt>
    <dgm:pt modelId="{E63B422A-B175-4D4A-BF93-5F1D415D0035}" type="pres">
      <dgm:prSet presAssocID="{95D61539-A9F1-4D40-A3DA-49BF3D1101A4}" presName="parentLeftMargin" presStyleLbl="node1" presStyleIdx="2" presStyleCnt="4"/>
      <dgm:spPr/>
    </dgm:pt>
    <dgm:pt modelId="{85C3B3A5-593D-47AC-A00B-2D6BB9FBDBA5}" type="pres">
      <dgm:prSet presAssocID="{95D61539-A9F1-4D40-A3DA-49BF3D1101A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276375A-B78D-49DA-BE9F-DB601CF273E4}" type="pres">
      <dgm:prSet presAssocID="{95D61539-A9F1-4D40-A3DA-49BF3D1101A4}" presName="negativeSpace" presStyleCnt="0"/>
      <dgm:spPr/>
    </dgm:pt>
    <dgm:pt modelId="{82764181-2D88-4A57-AFBE-851320788729}" type="pres">
      <dgm:prSet presAssocID="{95D61539-A9F1-4D40-A3DA-49BF3D1101A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BA9D93F-3929-4B5E-A171-00FB2638C549}" srcId="{66D53426-3027-4407-918E-6AC17DFDA199}" destId="{CC10CB67-D8FE-4E7E-816A-0A33C546BE6D}" srcOrd="1" destOrd="0" parTransId="{8C2B656B-34BB-4CD4-93DF-3B9DDCB9D610}" sibTransId="{36193BD6-DC9A-449B-A1C9-7399A98BD5FB}"/>
    <dgm:cxn modelId="{041D1DC3-4907-463A-902B-F5434B753F55}" type="presOf" srcId="{18A85683-08FB-400D-B966-F1034C3E3FE7}" destId="{09576EE4-BC18-4799-98B8-AFF1F49CF343}" srcOrd="0" destOrd="0" presId="urn:microsoft.com/office/officeart/2005/8/layout/list1"/>
    <dgm:cxn modelId="{E721876C-8F99-4C19-8CFD-BE054765F6C5}" srcId="{66D53426-3027-4407-918E-6AC17DFDA199}" destId="{711D423D-52D4-4752-9FBD-CBFA4DAD5D87}" srcOrd="2" destOrd="0" parTransId="{4E356B56-EE20-4F95-AF50-BD606CD5B57A}" sibTransId="{6EE7ED25-51CF-467C-B378-D8AABE6F60BE}"/>
    <dgm:cxn modelId="{66DBB512-4A83-45D1-A5CB-6CCCB179F600}" srcId="{66D53426-3027-4407-918E-6AC17DFDA199}" destId="{18A85683-08FB-400D-B966-F1034C3E3FE7}" srcOrd="0" destOrd="0" parTransId="{C768379A-9024-4DA9-B556-1306283892AC}" sibTransId="{7D6C4F86-C454-4BF0-A1D6-CB0BED11CBFB}"/>
    <dgm:cxn modelId="{DB8C1937-88FB-4B1A-9EF7-1F96FF914537}" type="presOf" srcId="{711D423D-52D4-4752-9FBD-CBFA4DAD5D87}" destId="{BFA2429E-249C-45A4-8758-6A9987CE3F5A}" srcOrd="1" destOrd="0" presId="urn:microsoft.com/office/officeart/2005/8/layout/list1"/>
    <dgm:cxn modelId="{BA166E60-CC9B-40E3-9033-B827B5DF09C2}" type="presOf" srcId="{CC10CB67-D8FE-4E7E-816A-0A33C546BE6D}" destId="{71561A03-9544-47E9-B239-7652B86B3F67}" srcOrd="0" destOrd="0" presId="urn:microsoft.com/office/officeart/2005/8/layout/list1"/>
    <dgm:cxn modelId="{7FBFB47B-1E7D-44F2-AE13-542AAC9A657B}" type="presOf" srcId="{CC10CB67-D8FE-4E7E-816A-0A33C546BE6D}" destId="{1B94AC58-655A-400B-B222-C2A8CB994E3C}" srcOrd="1" destOrd="0" presId="urn:microsoft.com/office/officeart/2005/8/layout/list1"/>
    <dgm:cxn modelId="{3FB50EB7-4CA0-419D-90B9-45D160B459C1}" type="presOf" srcId="{711D423D-52D4-4752-9FBD-CBFA4DAD5D87}" destId="{00EB3320-7941-4CA4-B1EE-FEC79E4040A6}" srcOrd="0" destOrd="0" presId="urn:microsoft.com/office/officeart/2005/8/layout/list1"/>
    <dgm:cxn modelId="{C100B5DD-FD66-4E3B-B74F-D557B407BA20}" type="presOf" srcId="{18A85683-08FB-400D-B966-F1034C3E3FE7}" destId="{E64DA198-EEAB-4AA3-B8A2-9EEBE80614A3}" srcOrd="1" destOrd="0" presId="urn:microsoft.com/office/officeart/2005/8/layout/list1"/>
    <dgm:cxn modelId="{314A28FE-83BF-4B84-A620-52B89D404758}" srcId="{66D53426-3027-4407-918E-6AC17DFDA199}" destId="{95D61539-A9F1-4D40-A3DA-49BF3D1101A4}" srcOrd="3" destOrd="0" parTransId="{029A5EB6-1080-4581-B083-85892DD345A5}" sibTransId="{57E4B5C4-BEC3-4C52-A50E-12CCD4377273}"/>
    <dgm:cxn modelId="{456F53B9-A298-4BE0-9C9B-B89DEC291AEE}" type="presOf" srcId="{66D53426-3027-4407-918E-6AC17DFDA199}" destId="{DB019C10-925F-430A-B2CC-C6A6512E0921}" srcOrd="0" destOrd="0" presId="urn:microsoft.com/office/officeart/2005/8/layout/list1"/>
    <dgm:cxn modelId="{5600EC28-064F-4F00-AA34-9C67AE3D33A0}" type="presOf" srcId="{95D61539-A9F1-4D40-A3DA-49BF3D1101A4}" destId="{85C3B3A5-593D-47AC-A00B-2D6BB9FBDBA5}" srcOrd="1" destOrd="0" presId="urn:microsoft.com/office/officeart/2005/8/layout/list1"/>
    <dgm:cxn modelId="{8A8B345C-9981-4161-8EE8-5F8EA6850DF2}" type="presOf" srcId="{95D61539-A9F1-4D40-A3DA-49BF3D1101A4}" destId="{E63B422A-B175-4D4A-BF93-5F1D415D0035}" srcOrd="0" destOrd="0" presId="urn:microsoft.com/office/officeart/2005/8/layout/list1"/>
    <dgm:cxn modelId="{D1D7BC6C-8035-4974-B934-9B200A22809D}" type="presParOf" srcId="{DB019C10-925F-430A-B2CC-C6A6512E0921}" destId="{F5353A81-1CFA-4B6F-9AC1-43ED7D9DC215}" srcOrd="0" destOrd="0" presId="urn:microsoft.com/office/officeart/2005/8/layout/list1"/>
    <dgm:cxn modelId="{EA890775-52B0-4E2B-B563-5868A2A41FED}" type="presParOf" srcId="{F5353A81-1CFA-4B6F-9AC1-43ED7D9DC215}" destId="{09576EE4-BC18-4799-98B8-AFF1F49CF343}" srcOrd="0" destOrd="0" presId="urn:microsoft.com/office/officeart/2005/8/layout/list1"/>
    <dgm:cxn modelId="{DB176021-3F8C-4F55-B735-82BC9A80F5C3}" type="presParOf" srcId="{F5353A81-1CFA-4B6F-9AC1-43ED7D9DC215}" destId="{E64DA198-EEAB-4AA3-B8A2-9EEBE80614A3}" srcOrd="1" destOrd="0" presId="urn:microsoft.com/office/officeart/2005/8/layout/list1"/>
    <dgm:cxn modelId="{3A79022F-DB82-400D-B2FF-86CDB99786FF}" type="presParOf" srcId="{DB019C10-925F-430A-B2CC-C6A6512E0921}" destId="{AAFFAEA6-EC48-4F55-80D7-6989A5410373}" srcOrd="1" destOrd="0" presId="urn:microsoft.com/office/officeart/2005/8/layout/list1"/>
    <dgm:cxn modelId="{D163919E-B448-4CA3-AA44-7FEE607BAE51}" type="presParOf" srcId="{DB019C10-925F-430A-B2CC-C6A6512E0921}" destId="{7CCED770-01C5-493C-B4AE-D8DD4EA3164F}" srcOrd="2" destOrd="0" presId="urn:microsoft.com/office/officeart/2005/8/layout/list1"/>
    <dgm:cxn modelId="{69DCA35C-D333-4E58-9AE1-CF2E3B906668}" type="presParOf" srcId="{DB019C10-925F-430A-B2CC-C6A6512E0921}" destId="{24B1DD0E-DC25-4F19-9E11-B40DD6434613}" srcOrd="3" destOrd="0" presId="urn:microsoft.com/office/officeart/2005/8/layout/list1"/>
    <dgm:cxn modelId="{07EA0F57-8236-4758-9136-7AE329199684}" type="presParOf" srcId="{DB019C10-925F-430A-B2CC-C6A6512E0921}" destId="{EE797AB5-011F-49BB-B6C8-A86916B50880}" srcOrd="4" destOrd="0" presId="urn:microsoft.com/office/officeart/2005/8/layout/list1"/>
    <dgm:cxn modelId="{A6CF7A24-2F60-4030-B83A-93B569900551}" type="presParOf" srcId="{EE797AB5-011F-49BB-B6C8-A86916B50880}" destId="{71561A03-9544-47E9-B239-7652B86B3F67}" srcOrd="0" destOrd="0" presId="urn:microsoft.com/office/officeart/2005/8/layout/list1"/>
    <dgm:cxn modelId="{A3481321-9A27-45CF-9EF3-70D2F93CF6A6}" type="presParOf" srcId="{EE797AB5-011F-49BB-B6C8-A86916B50880}" destId="{1B94AC58-655A-400B-B222-C2A8CB994E3C}" srcOrd="1" destOrd="0" presId="urn:microsoft.com/office/officeart/2005/8/layout/list1"/>
    <dgm:cxn modelId="{D6AF4B7B-DF41-4768-8D2E-A03E0B802ED0}" type="presParOf" srcId="{DB019C10-925F-430A-B2CC-C6A6512E0921}" destId="{ADBFBCC1-6FA8-48C3-9084-148B0330CEA4}" srcOrd="5" destOrd="0" presId="urn:microsoft.com/office/officeart/2005/8/layout/list1"/>
    <dgm:cxn modelId="{323D3888-4937-4CAA-9E7A-D789E1F79367}" type="presParOf" srcId="{DB019C10-925F-430A-B2CC-C6A6512E0921}" destId="{D89C0422-2B23-4D67-A0BD-23C4895F5A40}" srcOrd="6" destOrd="0" presId="urn:microsoft.com/office/officeart/2005/8/layout/list1"/>
    <dgm:cxn modelId="{879C6ABB-C8FB-431E-82F8-8C6E221F5810}" type="presParOf" srcId="{DB019C10-925F-430A-B2CC-C6A6512E0921}" destId="{1D2AE2B5-97A2-4735-A70B-5089E5FC1ACB}" srcOrd="7" destOrd="0" presId="urn:microsoft.com/office/officeart/2005/8/layout/list1"/>
    <dgm:cxn modelId="{D615EDDC-3C1B-404C-9CD5-122DBC48B426}" type="presParOf" srcId="{DB019C10-925F-430A-B2CC-C6A6512E0921}" destId="{DE8C22C5-2216-4287-87DA-761E458C8619}" srcOrd="8" destOrd="0" presId="urn:microsoft.com/office/officeart/2005/8/layout/list1"/>
    <dgm:cxn modelId="{2C2EDDA2-5D2F-4651-B6D2-BB4BFE2D0D9A}" type="presParOf" srcId="{DE8C22C5-2216-4287-87DA-761E458C8619}" destId="{00EB3320-7941-4CA4-B1EE-FEC79E4040A6}" srcOrd="0" destOrd="0" presId="urn:microsoft.com/office/officeart/2005/8/layout/list1"/>
    <dgm:cxn modelId="{2133F2EB-3713-4835-92D5-FFCAF870CD7F}" type="presParOf" srcId="{DE8C22C5-2216-4287-87DA-761E458C8619}" destId="{BFA2429E-249C-45A4-8758-6A9987CE3F5A}" srcOrd="1" destOrd="0" presId="urn:microsoft.com/office/officeart/2005/8/layout/list1"/>
    <dgm:cxn modelId="{F58B95CC-62C5-424F-A1EF-DF3B0E446D64}" type="presParOf" srcId="{DB019C10-925F-430A-B2CC-C6A6512E0921}" destId="{D06986BE-630B-4D94-BE6B-807A162DDE45}" srcOrd="9" destOrd="0" presId="urn:microsoft.com/office/officeart/2005/8/layout/list1"/>
    <dgm:cxn modelId="{9CC476DC-6707-49D1-8D21-6A58F11BE10A}" type="presParOf" srcId="{DB019C10-925F-430A-B2CC-C6A6512E0921}" destId="{7DA8FA46-158B-4C4E-886E-B2B1EBA5126C}" srcOrd="10" destOrd="0" presId="urn:microsoft.com/office/officeart/2005/8/layout/list1"/>
    <dgm:cxn modelId="{87E548C6-E1EE-4279-BD0D-1638AB6CB2B3}" type="presParOf" srcId="{DB019C10-925F-430A-B2CC-C6A6512E0921}" destId="{16AEF965-06BC-46BF-9280-4DFC1D962A7B}" srcOrd="11" destOrd="0" presId="urn:microsoft.com/office/officeart/2005/8/layout/list1"/>
    <dgm:cxn modelId="{A278893B-0C66-4ED6-91B9-DC7ED0F51C0B}" type="presParOf" srcId="{DB019C10-925F-430A-B2CC-C6A6512E0921}" destId="{E110831E-B53E-4DA6-B170-F4E62AC97CCC}" srcOrd="12" destOrd="0" presId="urn:microsoft.com/office/officeart/2005/8/layout/list1"/>
    <dgm:cxn modelId="{D2050B20-13D0-4369-8792-592E0673CA0B}" type="presParOf" srcId="{E110831E-B53E-4DA6-B170-F4E62AC97CCC}" destId="{E63B422A-B175-4D4A-BF93-5F1D415D0035}" srcOrd="0" destOrd="0" presId="urn:microsoft.com/office/officeart/2005/8/layout/list1"/>
    <dgm:cxn modelId="{E64D3854-6277-46FA-A564-2BAD670AA6C8}" type="presParOf" srcId="{E110831E-B53E-4DA6-B170-F4E62AC97CCC}" destId="{85C3B3A5-593D-47AC-A00B-2D6BB9FBDBA5}" srcOrd="1" destOrd="0" presId="urn:microsoft.com/office/officeart/2005/8/layout/list1"/>
    <dgm:cxn modelId="{C43E5DE7-732A-4AEF-9B75-CE755DD890B0}" type="presParOf" srcId="{DB019C10-925F-430A-B2CC-C6A6512E0921}" destId="{9276375A-B78D-49DA-BE9F-DB601CF273E4}" srcOrd="13" destOrd="0" presId="urn:microsoft.com/office/officeart/2005/8/layout/list1"/>
    <dgm:cxn modelId="{61A2F020-88FD-4E20-A5A2-4D97CC2D3D82}" type="presParOf" srcId="{DB019C10-925F-430A-B2CC-C6A6512E0921}" destId="{82764181-2D88-4A57-AFBE-85132078872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3876F-2B15-4D69-A839-012156696B1B}">
      <dsp:nvSpPr>
        <dsp:cNvPr id="0" name=""/>
        <dsp:cNvSpPr/>
      </dsp:nvSpPr>
      <dsp:spPr>
        <a:xfrm>
          <a:off x="2165578" y="1858"/>
          <a:ext cx="2769671" cy="1384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err="1" smtClean="0"/>
            <a:t>Фотоавтотрофне</a:t>
          </a:r>
          <a:r>
            <a:rPr lang="uk-UA" sz="2200" kern="1200" dirty="0" smtClean="0"/>
            <a:t> живлення</a:t>
          </a:r>
          <a:endParaRPr lang="ru-RU" sz="2200" kern="1200" dirty="0"/>
        </a:p>
      </dsp:txBody>
      <dsp:txXfrm>
        <a:off x="2206138" y="42418"/>
        <a:ext cx="2688551" cy="1303715"/>
      </dsp:txXfrm>
    </dsp:sp>
    <dsp:sp modelId="{6209C1AB-C409-41E6-8C41-11A93203A8C1}">
      <dsp:nvSpPr>
        <dsp:cNvPr id="0" name=""/>
        <dsp:cNvSpPr/>
      </dsp:nvSpPr>
      <dsp:spPr>
        <a:xfrm>
          <a:off x="2442545" y="1386694"/>
          <a:ext cx="276967" cy="1038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26"/>
              </a:lnTo>
              <a:lnTo>
                <a:pt x="276967" y="10386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4424F-6A03-4972-992A-4CD5E4ED2132}">
      <dsp:nvSpPr>
        <dsp:cNvPr id="0" name=""/>
        <dsp:cNvSpPr/>
      </dsp:nvSpPr>
      <dsp:spPr>
        <a:xfrm>
          <a:off x="2719512" y="1732903"/>
          <a:ext cx="2215736" cy="1384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Використовують енергію сонця</a:t>
          </a:r>
          <a:endParaRPr lang="ru-RU" sz="1700" kern="1200" dirty="0"/>
        </a:p>
      </dsp:txBody>
      <dsp:txXfrm>
        <a:off x="2760072" y="1773463"/>
        <a:ext cx="2134616" cy="1303715"/>
      </dsp:txXfrm>
    </dsp:sp>
    <dsp:sp modelId="{D911E612-F021-4AAE-8C9C-EC52F5468DAA}">
      <dsp:nvSpPr>
        <dsp:cNvPr id="0" name=""/>
        <dsp:cNvSpPr/>
      </dsp:nvSpPr>
      <dsp:spPr>
        <a:xfrm>
          <a:off x="2442545" y="1386694"/>
          <a:ext cx="276967" cy="2769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9671"/>
              </a:lnTo>
              <a:lnTo>
                <a:pt x="276967" y="27696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77570-47B1-466E-A028-612CAC1F41BA}">
      <dsp:nvSpPr>
        <dsp:cNvPr id="0" name=""/>
        <dsp:cNvSpPr/>
      </dsp:nvSpPr>
      <dsp:spPr>
        <a:xfrm>
          <a:off x="2719512" y="3463947"/>
          <a:ext cx="2215736" cy="1384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err="1" smtClean="0"/>
            <a:t>Цианобактерії</a:t>
          </a:r>
          <a:r>
            <a:rPr lang="uk-UA" sz="1700" kern="1200" dirty="0" smtClean="0"/>
            <a:t>, фотобактерії зелені рослини</a:t>
          </a:r>
          <a:endParaRPr lang="ru-RU" sz="1700" kern="1200" dirty="0"/>
        </a:p>
      </dsp:txBody>
      <dsp:txXfrm>
        <a:off x="2760072" y="3504507"/>
        <a:ext cx="2134616" cy="1303715"/>
      </dsp:txXfrm>
    </dsp:sp>
    <dsp:sp modelId="{9654B47C-8458-4D0E-BE7D-62D37CEA2007}">
      <dsp:nvSpPr>
        <dsp:cNvPr id="0" name=""/>
        <dsp:cNvSpPr/>
      </dsp:nvSpPr>
      <dsp:spPr>
        <a:xfrm>
          <a:off x="5627667" y="1858"/>
          <a:ext cx="2769671" cy="1384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err="1" smtClean="0"/>
            <a:t>Хемоавтотрофне</a:t>
          </a:r>
          <a:r>
            <a:rPr lang="uk-UA" sz="2200" kern="1200" dirty="0" smtClean="0"/>
            <a:t> живлення</a:t>
          </a:r>
          <a:endParaRPr lang="ru-RU" sz="2200" kern="1200" dirty="0"/>
        </a:p>
      </dsp:txBody>
      <dsp:txXfrm>
        <a:off x="5668227" y="42418"/>
        <a:ext cx="2688551" cy="1303715"/>
      </dsp:txXfrm>
    </dsp:sp>
    <dsp:sp modelId="{A758E8AE-B971-4231-8687-EF40548B776E}">
      <dsp:nvSpPr>
        <dsp:cNvPr id="0" name=""/>
        <dsp:cNvSpPr/>
      </dsp:nvSpPr>
      <dsp:spPr>
        <a:xfrm>
          <a:off x="5904634" y="1386694"/>
          <a:ext cx="276967" cy="1038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26"/>
              </a:lnTo>
              <a:lnTo>
                <a:pt x="276967" y="10386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5707D-2A9F-44FE-9EF1-078F3B000E6E}">
      <dsp:nvSpPr>
        <dsp:cNvPr id="0" name=""/>
        <dsp:cNvSpPr/>
      </dsp:nvSpPr>
      <dsp:spPr>
        <a:xfrm>
          <a:off x="6181601" y="1732903"/>
          <a:ext cx="2215736" cy="1384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Використовують внутрішню хімічну  енергію неорганічних </a:t>
          </a:r>
          <a:r>
            <a:rPr lang="uk-UA" sz="1700" kern="1200" dirty="0" err="1" smtClean="0"/>
            <a:t>сполук</a:t>
          </a:r>
          <a:endParaRPr lang="ru-RU" sz="1700" kern="1200" dirty="0"/>
        </a:p>
      </dsp:txBody>
      <dsp:txXfrm>
        <a:off x="6222161" y="1773463"/>
        <a:ext cx="2134616" cy="1303715"/>
      </dsp:txXfrm>
    </dsp:sp>
    <dsp:sp modelId="{01A8629F-F977-4A28-8291-B146E54E1A0E}">
      <dsp:nvSpPr>
        <dsp:cNvPr id="0" name=""/>
        <dsp:cNvSpPr/>
      </dsp:nvSpPr>
      <dsp:spPr>
        <a:xfrm>
          <a:off x="5904634" y="1386694"/>
          <a:ext cx="276967" cy="2769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9671"/>
              </a:lnTo>
              <a:lnTo>
                <a:pt x="276967" y="27696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71353-71BB-4565-9B92-1EAC0A526B3C}">
      <dsp:nvSpPr>
        <dsp:cNvPr id="0" name=""/>
        <dsp:cNvSpPr/>
      </dsp:nvSpPr>
      <dsp:spPr>
        <a:xfrm>
          <a:off x="6181601" y="3463947"/>
          <a:ext cx="2215736" cy="1384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err="1" smtClean="0"/>
            <a:t>Хемобактерії</a:t>
          </a:r>
          <a:r>
            <a:rPr lang="uk-UA" sz="1700" kern="1200" dirty="0" smtClean="0"/>
            <a:t> (залізобактерії, сіркобактерії, тощо)</a:t>
          </a:r>
          <a:endParaRPr lang="ru-RU" sz="1700" kern="1200" dirty="0"/>
        </a:p>
      </dsp:txBody>
      <dsp:txXfrm>
        <a:off x="6222161" y="3504507"/>
        <a:ext cx="2134616" cy="1303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6E2EF-912B-49C3-AAAB-C5232553C3F4}">
      <dsp:nvSpPr>
        <dsp:cNvPr id="0" name=""/>
        <dsp:cNvSpPr/>
      </dsp:nvSpPr>
      <dsp:spPr>
        <a:xfrm>
          <a:off x="0" y="109182"/>
          <a:ext cx="10731001" cy="1676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Повітряне живлення як частина автотрофного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Поглинання (крізь продихи листа) та засвоєння з повітря вуглекислого газу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Лист – орган повітряного живлення</a:t>
          </a:r>
          <a:endParaRPr lang="ru-RU" sz="2000" kern="1200" dirty="0"/>
        </a:p>
      </dsp:txBody>
      <dsp:txXfrm>
        <a:off x="2313811" y="109182"/>
        <a:ext cx="8417190" cy="1676115"/>
      </dsp:txXfrm>
    </dsp:sp>
    <dsp:sp modelId="{BDFBD753-713D-44E7-9D90-7ECB17EF1A0B}">
      <dsp:nvSpPr>
        <dsp:cNvPr id="0" name=""/>
        <dsp:cNvSpPr/>
      </dsp:nvSpPr>
      <dsp:spPr>
        <a:xfrm>
          <a:off x="167611" y="167611"/>
          <a:ext cx="2146200" cy="13408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D615E-503A-44F1-8F20-CB5DDFBD5F93}">
      <dsp:nvSpPr>
        <dsp:cNvPr id="0" name=""/>
        <dsp:cNvSpPr/>
      </dsp:nvSpPr>
      <dsp:spPr>
        <a:xfrm>
          <a:off x="0" y="1843727"/>
          <a:ext cx="10731001" cy="1676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Мінеральне живлення як частина автотрофного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Поглинання та засвоєння з </a:t>
          </a:r>
          <a:r>
            <a:rPr lang="uk-UA" sz="2000" kern="1200" dirty="0" err="1" smtClean="0"/>
            <a:t>грунту</a:t>
          </a:r>
          <a:r>
            <a:rPr lang="uk-UA" sz="2000" kern="1200" dirty="0" smtClean="0"/>
            <a:t> води та мінеральних елементів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Корінь – орган мінерального живлення</a:t>
          </a:r>
          <a:endParaRPr lang="ru-RU" sz="2000" kern="1200" dirty="0"/>
        </a:p>
      </dsp:txBody>
      <dsp:txXfrm>
        <a:off x="2313811" y="1843727"/>
        <a:ext cx="8417190" cy="1676115"/>
      </dsp:txXfrm>
    </dsp:sp>
    <dsp:sp modelId="{61160C9C-6C12-4B48-98B9-DE96CAE5964C}">
      <dsp:nvSpPr>
        <dsp:cNvPr id="0" name=""/>
        <dsp:cNvSpPr/>
      </dsp:nvSpPr>
      <dsp:spPr>
        <a:xfrm>
          <a:off x="167611" y="2011338"/>
          <a:ext cx="2146200" cy="13408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66FCE-3994-4F4C-B708-76741F25C549}">
      <dsp:nvSpPr>
        <dsp:cNvPr id="0" name=""/>
        <dsp:cNvSpPr/>
      </dsp:nvSpPr>
      <dsp:spPr>
        <a:xfrm>
          <a:off x="0" y="3687454"/>
          <a:ext cx="10731001" cy="1676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Гетеротрофне живлення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Використання готових органічних речовин з навколишнього середовища або із резервів клітини (зима, ніч)</a:t>
          </a:r>
          <a:endParaRPr lang="ru-RU" sz="2000" kern="1200" dirty="0"/>
        </a:p>
      </dsp:txBody>
      <dsp:txXfrm>
        <a:off x="2313811" y="3687454"/>
        <a:ext cx="8417190" cy="1676115"/>
      </dsp:txXfrm>
    </dsp:sp>
    <dsp:sp modelId="{81A5E8BB-3EA6-4C05-86CF-33B95A4C4880}">
      <dsp:nvSpPr>
        <dsp:cNvPr id="0" name=""/>
        <dsp:cNvSpPr/>
      </dsp:nvSpPr>
      <dsp:spPr>
        <a:xfrm>
          <a:off x="167611" y="3855065"/>
          <a:ext cx="2146200" cy="13408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49F90-F1A1-4414-B9E8-BF3A3B8763F3}">
      <dsp:nvSpPr>
        <dsp:cNvPr id="0" name=""/>
        <dsp:cNvSpPr/>
      </dsp:nvSpPr>
      <dsp:spPr>
        <a:xfrm>
          <a:off x="209730" y="457225"/>
          <a:ext cx="5022557" cy="15695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108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Рослини - сапрофіти</a:t>
          </a:r>
          <a:endParaRPr lang="ru-RU" sz="4100" kern="1200" dirty="0"/>
        </a:p>
      </dsp:txBody>
      <dsp:txXfrm>
        <a:off x="209730" y="457225"/>
        <a:ext cx="5022557" cy="1569549"/>
      </dsp:txXfrm>
    </dsp:sp>
    <dsp:sp modelId="{3B65EFC4-8F72-4814-9C41-5EF365BE4958}">
      <dsp:nvSpPr>
        <dsp:cNvPr id="0" name=""/>
        <dsp:cNvSpPr/>
      </dsp:nvSpPr>
      <dsp:spPr>
        <a:xfrm>
          <a:off x="457" y="230512"/>
          <a:ext cx="1098684" cy="164802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58496-FA13-4603-839C-F0F5B9CCB1DF}">
      <dsp:nvSpPr>
        <dsp:cNvPr id="0" name=""/>
        <dsp:cNvSpPr/>
      </dsp:nvSpPr>
      <dsp:spPr>
        <a:xfrm>
          <a:off x="5649085" y="457225"/>
          <a:ext cx="5022557" cy="15695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108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Рослини- </a:t>
          </a:r>
          <a:r>
            <a:rPr lang="uk-UA" sz="4100" kern="1200" dirty="0" err="1" smtClean="0"/>
            <a:t>напівпаразити</a:t>
          </a:r>
          <a:endParaRPr lang="ru-RU" sz="4100" kern="1200" dirty="0"/>
        </a:p>
      </dsp:txBody>
      <dsp:txXfrm>
        <a:off x="5649085" y="457225"/>
        <a:ext cx="5022557" cy="1569549"/>
      </dsp:txXfrm>
    </dsp:sp>
    <dsp:sp modelId="{B2A1F4A3-C781-42E1-A3B0-04377CF363F8}">
      <dsp:nvSpPr>
        <dsp:cNvPr id="0" name=""/>
        <dsp:cNvSpPr/>
      </dsp:nvSpPr>
      <dsp:spPr>
        <a:xfrm>
          <a:off x="5439812" y="230512"/>
          <a:ext cx="1098684" cy="164802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2A192-4E10-46E0-AD81-54C9E1C67640}">
      <dsp:nvSpPr>
        <dsp:cNvPr id="0" name=""/>
        <dsp:cNvSpPr/>
      </dsp:nvSpPr>
      <dsp:spPr>
        <a:xfrm>
          <a:off x="209730" y="2433113"/>
          <a:ext cx="5022557" cy="15695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108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Рослини – паразити</a:t>
          </a:r>
          <a:endParaRPr lang="ru-RU" sz="4100" kern="1200" dirty="0"/>
        </a:p>
      </dsp:txBody>
      <dsp:txXfrm>
        <a:off x="209730" y="2433113"/>
        <a:ext cx="5022557" cy="1569549"/>
      </dsp:txXfrm>
    </dsp:sp>
    <dsp:sp modelId="{7522EEE8-A42C-44FC-BED2-55DBB2555F71}">
      <dsp:nvSpPr>
        <dsp:cNvPr id="0" name=""/>
        <dsp:cNvSpPr/>
      </dsp:nvSpPr>
      <dsp:spPr>
        <a:xfrm>
          <a:off x="457" y="2206400"/>
          <a:ext cx="1098684" cy="164802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BA4CB-C15C-4CC0-BA6D-8898B2EB6A88}">
      <dsp:nvSpPr>
        <dsp:cNvPr id="0" name=""/>
        <dsp:cNvSpPr/>
      </dsp:nvSpPr>
      <dsp:spPr>
        <a:xfrm>
          <a:off x="5649085" y="2433113"/>
          <a:ext cx="5022557" cy="15695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108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Рослини - хижаки</a:t>
          </a:r>
          <a:endParaRPr lang="ru-RU" sz="4100" kern="1200" dirty="0"/>
        </a:p>
      </dsp:txBody>
      <dsp:txXfrm>
        <a:off x="5649085" y="2433113"/>
        <a:ext cx="5022557" cy="1569549"/>
      </dsp:txXfrm>
    </dsp:sp>
    <dsp:sp modelId="{98B75079-8685-458E-9166-D8B6014B64AB}">
      <dsp:nvSpPr>
        <dsp:cNvPr id="0" name=""/>
        <dsp:cNvSpPr/>
      </dsp:nvSpPr>
      <dsp:spPr>
        <a:xfrm>
          <a:off x="5439812" y="2206400"/>
          <a:ext cx="1098684" cy="164802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ED770-01C5-493C-B4AE-D8DD4EA3164F}">
      <dsp:nvSpPr>
        <dsp:cNvPr id="0" name=""/>
        <dsp:cNvSpPr/>
      </dsp:nvSpPr>
      <dsp:spPr>
        <a:xfrm>
          <a:off x="0" y="2369861"/>
          <a:ext cx="1142703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DA198-EEAB-4AA3-B8A2-9EEBE80614A3}">
      <dsp:nvSpPr>
        <dsp:cNvPr id="0" name=""/>
        <dsp:cNvSpPr/>
      </dsp:nvSpPr>
      <dsp:spPr>
        <a:xfrm>
          <a:off x="571351" y="2089421"/>
          <a:ext cx="799892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340" tIns="0" rIns="30234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Синтезують всі потрібні речовини тільки в необхідній кількості</a:t>
          </a:r>
          <a:endParaRPr lang="ru-RU" sz="1900" kern="1200" dirty="0"/>
        </a:p>
      </dsp:txBody>
      <dsp:txXfrm>
        <a:off x="598731" y="2116801"/>
        <a:ext cx="7944166" cy="506120"/>
      </dsp:txXfrm>
    </dsp:sp>
    <dsp:sp modelId="{D89C0422-2B23-4D67-A0BD-23C4895F5A40}">
      <dsp:nvSpPr>
        <dsp:cNvPr id="0" name=""/>
        <dsp:cNvSpPr/>
      </dsp:nvSpPr>
      <dsp:spPr>
        <a:xfrm>
          <a:off x="0" y="3231701"/>
          <a:ext cx="1142703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4AC58-655A-400B-B222-C2A8CB994E3C}">
      <dsp:nvSpPr>
        <dsp:cNvPr id="0" name=""/>
        <dsp:cNvSpPr/>
      </dsp:nvSpPr>
      <dsp:spPr>
        <a:xfrm>
          <a:off x="571351" y="2951261"/>
          <a:ext cx="799892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340" tIns="0" rIns="30234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Не мають особливих органів виділення</a:t>
          </a:r>
          <a:endParaRPr lang="ru-RU" sz="1900" kern="1200" dirty="0"/>
        </a:p>
      </dsp:txBody>
      <dsp:txXfrm>
        <a:off x="598731" y="2978641"/>
        <a:ext cx="7944166" cy="506120"/>
      </dsp:txXfrm>
    </dsp:sp>
    <dsp:sp modelId="{7DA8FA46-158B-4C4E-886E-B2B1EBA5126C}">
      <dsp:nvSpPr>
        <dsp:cNvPr id="0" name=""/>
        <dsp:cNvSpPr/>
      </dsp:nvSpPr>
      <dsp:spPr>
        <a:xfrm>
          <a:off x="0" y="4093541"/>
          <a:ext cx="1142703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2429E-249C-45A4-8758-6A9987CE3F5A}">
      <dsp:nvSpPr>
        <dsp:cNvPr id="0" name=""/>
        <dsp:cNvSpPr/>
      </dsp:nvSpPr>
      <dsp:spPr>
        <a:xfrm>
          <a:off x="571351" y="3813101"/>
          <a:ext cx="799892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340" tIns="0" rIns="30234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Відходи метаболізму відкладаються у відмерлих частинах</a:t>
          </a:r>
          <a:endParaRPr lang="ru-RU" sz="1900" kern="1200" dirty="0"/>
        </a:p>
      </dsp:txBody>
      <dsp:txXfrm>
        <a:off x="598731" y="3840481"/>
        <a:ext cx="7944166" cy="506120"/>
      </dsp:txXfrm>
    </dsp:sp>
    <dsp:sp modelId="{82764181-2D88-4A57-AFBE-851320788729}">
      <dsp:nvSpPr>
        <dsp:cNvPr id="0" name=""/>
        <dsp:cNvSpPr/>
      </dsp:nvSpPr>
      <dsp:spPr>
        <a:xfrm>
          <a:off x="0" y="4955381"/>
          <a:ext cx="1142703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3B3A5-593D-47AC-A00B-2D6BB9FBDBA5}">
      <dsp:nvSpPr>
        <dsp:cNvPr id="0" name=""/>
        <dsp:cNvSpPr/>
      </dsp:nvSpPr>
      <dsp:spPr>
        <a:xfrm>
          <a:off x="571351" y="4674941"/>
          <a:ext cx="799892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340" tIns="0" rIns="30234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Видалення води - транспірація</a:t>
          </a:r>
          <a:endParaRPr lang="ru-RU" sz="1900" kern="1200" dirty="0"/>
        </a:p>
      </dsp:txBody>
      <dsp:txXfrm>
        <a:off x="598731" y="4702321"/>
        <a:ext cx="7944166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379B8-FEE4-438D-AA80-6DAAD0926674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39C7B-A398-42A1-9344-58DDB5584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0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9972-AE57-46AC-9168-E37916E02B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5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39C7B-A398-42A1-9344-58DDB5584DE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3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ECF-5656-46F0-ACFF-1528FC038C74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DE3EC81-C580-442C-A71A-2689889FD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5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ECF-5656-46F0-ACFF-1528FC038C74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E3EC81-C580-442C-A71A-2689889FD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8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ECF-5656-46F0-ACFF-1528FC038C74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E3EC81-C580-442C-A71A-2689889FD6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568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ECF-5656-46F0-ACFF-1528FC038C74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E3EC81-C580-442C-A71A-2689889FD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10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ECF-5656-46F0-ACFF-1528FC038C74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E3EC81-C580-442C-A71A-2689889FD65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0522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ECF-5656-46F0-ACFF-1528FC038C74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E3EC81-C580-442C-A71A-2689889FD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22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ECF-5656-46F0-ACFF-1528FC038C74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EC81-C580-442C-A71A-2689889FD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7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ECF-5656-46F0-ACFF-1528FC038C74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EC81-C580-442C-A71A-2689889FD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6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ECF-5656-46F0-ACFF-1528FC038C74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EC81-C580-442C-A71A-2689889FD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6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ECF-5656-46F0-ACFF-1528FC038C74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E3EC81-C580-442C-A71A-2689889FD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2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ECF-5656-46F0-ACFF-1528FC038C74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E3EC81-C580-442C-A71A-2689889FD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3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ECF-5656-46F0-ACFF-1528FC038C74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E3EC81-C580-442C-A71A-2689889FD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7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ECF-5656-46F0-ACFF-1528FC038C74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EC81-C580-442C-A71A-2689889FD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8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ECF-5656-46F0-ACFF-1528FC038C74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EC81-C580-442C-A71A-2689889FD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7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ECF-5656-46F0-ACFF-1528FC038C74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EC81-C580-442C-A71A-2689889FD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8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ECF-5656-46F0-ACFF-1528FC038C74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E3EC81-C580-442C-A71A-2689889FD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9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79ECF-5656-46F0-ACFF-1528FC038C74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DE3EC81-C580-442C-A71A-2689889FD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03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3554" y="371902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Способи отримання енергії в різних груп автотрофних організмів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9393521" cy="1126283"/>
          </a:xfrm>
        </p:spPr>
        <p:txBody>
          <a:bodyPr/>
          <a:lstStyle/>
          <a:p>
            <a:r>
              <a:rPr lang="uk-UA" dirty="0" smtClean="0"/>
              <a:t>Складено згідно підручника «Біологія і екологія, 10», автор В. І. Соболь, 2018</a:t>
            </a:r>
          </a:p>
          <a:p>
            <a:r>
              <a:rPr lang="uk-UA" dirty="0" smtClean="0"/>
              <a:t>учителем </a:t>
            </a:r>
            <a:r>
              <a:rPr lang="uk-UA" dirty="0" err="1" smtClean="0"/>
              <a:t>Некрасовою</a:t>
            </a:r>
            <a:r>
              <a:rPr lang="uk-UA" dirty="0" smtClean="0"/>
              <a:t> А.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08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/>
              <a:t>За особливостями живлення гетеротрофні рослини поділяються: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763658"/>
              </p:ext>
            </p:extLst>
          </p:nvPr>
        </p:nvGraphicFramePr>
        <p:xfrm>
          <a:off x="1160059" y="2183643"/>
          <a:ext cx="10672100" cy="423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105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ottia nidus-avis pl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9" y="0"/>
            <a:ext cx="3051650" cy="4550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929" y="478427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 smtClean="0"/>
              <a:t>Гніздівка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звичайна</a:t>
            </a:r>
            <a:r>
              <a:rPr lang="en-US" sz="1600" b="1" dirty="0" smtClean="0"/>
              <a:t>— </a:t>
            </a:r>
            <a:r>
              <a:rPr lang="ru-RU" sz="1600" b="1" dirty="0" err="1" smtClean="0"/>
              <a:t>трав'яниста</a:t>
            </a:r>
            <a:r>
              <a:rPr lang="ru-RU" sz="1600" b="1" dirty="0" smtClean="0"/>
              <a:t> </a:t>
            </a:r>
          </a:p>
          <a:p>
            <a:r>
              <a:rPr lang="ru-RU" sz="1600" b="1" dirty="0" err="1" smtClean="0"/>
              <a:t>рослина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родини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Орхідних</a:t>
            </a:r>
            <a:endParaRPr lang="ru-RU" sz="1600" b="1" dirty="0"/>
          </a:p>
        </p:txBody>
      </p:sp>
      <p:pic>
        <p:nvPicPr>
          <p:cNvPr id="1028" name="Picture 4" descr="Під'ялинник звичайний (Hypopitys monotrop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90" y="0"/>
            <a:ext cx="3744335" cy="4550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16907" y="4550483"/>
            <a:ext cx="82750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Під'ялинник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звичайний</a:t>
            </a:r>
            <a:r>
              <a:rPr lang="en-US" sz="1600" b="1" dirty="0" smtClean="0"/>
              <a:t>, </a:t>
            </a:r>
            <a:r>
              <a:rPr lang="ru-RU" sz="1600" b="1" dirty="0" smtClean="0"/>
              <a:t>род. </a:t>
            </a:r>
            <a:r>
              <a:rPr lang="ru-RU" sz="1600" b="1" dirty="0" err="1" smtClean="0"/>
              <a:t>Вересові</a:t>
            </a:r>
            <a:r>
              <a:rPr lang="ru-RU" sz="1600" b="1" dirty="0" smtClean="0"/>
              <a:t> . </a:t>
            </a:r>
            <a:r>
              <a:rPr lang="ru-RU" sz="1600" b="1" dirty="0" err="1" smtClean="0"/>
              <a:t>Зустрінуто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лісі</a:t>
            </a:r>
            <a:r>
              <a:rPr lang="ru-RU" sz="1600" b="1" dirty="0" smtClean="0"/>
              <a:t> у </a:t>
            </a:r>
            <a:r>
              <a:rPr lang="ru-RU" sz="1600" b="1" dirty="0" err="1" smtClean="0"/>
              <a:t>піщаних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соснових</a:t>
            </a:r>
            <a:r>
              <a:rPr lang="ru-RU" sz="1600" b="1" dirty="0" smtClean="0"/>
              <a:t> гаях на </a:t>
            </a:r>
            <a:r>
              <a:rPr lang="ru-RU" sz="1600" b="1" dirty="0" err="1" smtClean="0"/>
              <a:t>північ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</a:t>
            </a:r>
            <a:r>
              <a:rPr lang="ru-RU" sz="1600" b="1" dirty="0" smtClean="0"/>
              <a:t> озера, де </a:t>
            </a:r>
            <a:r>
              <a:rPr lang="ru-RU" sz="1600" b="1" dirty="0" err="1" smtClean="0"/>
              <a:t>трав'яний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покрив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майже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відсутній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Це</a:t>
            </a:r>
            <a:r>
              <a:rPr lang="ru-RU" sz="1600" b="1" dirty="0" smtClean="0"/>
              <a:t> одна з </a:t>
            </a:r>
            <a:r>
              <a:rPr lang="ru-RU" sz="1600" b="1" dirty="0" err="1" smtClean="0"/>
              <a:t>найдивніших</a:t>
            </a:r>
            <a:r>
              <a:rPr lang="ru-RU" sz="1600" b="1" dirty="0" smtClean="0"/>
              <a:t> наших </a:t>
            </a:r>
            <a:r>
              <a:rPr lang="ru-RU" sz="1600" b="1" dirty="0" err="1" smtClean="0"/>
              <a:t>рослин</a:t>
            </a:r>
            <a:r>
              <a:rPr lang="ru-RU" sz="1600" b="1" dirty="0" smtClean="0"/>
              <a:t>. У </a:t>
            </a:r>
            <a:r>
              <a:rPr lang="ru-RU" sz="1600" b="1" dirty="0" err="1" smtClean="0"/>
              <a:t>родині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Вересові</a:t>
            </a:r>
            <a:r>
              <a:rPr lang="ru-RU" sz="1600" b="1" dirty="0" smtClean="0"/>
              <a:t> є </a:t>
            </a:r>
            <a:r>
              <a:rPr lang="ru-RU" sz="1600" b="1" dirty="0" err="1" smtClean="0"/>
              <a:t>чимало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видів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що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пристосувалися</a:t>
            </a:r>
            <a:r>
              <a:rPr lang="ru-RU" sz="1600" b="1" dirty="0" smtClean="0"/>
              <a:t> до </a:t>
            </a:r>
            <a:r>
              <a:rPr lang="ru-RU" sz="1600" b="1" dirty="0" err="1" smtClean="0"/>
              <a:t>отримання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додаткового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живлення</a:t>
            </a:r>
            <a:r>
              <a:rPr lang="ru-RU" sz="1600" b="1" dirty="0" smtClean="0"/>
              <a:t> за </a:t>
            </a:r>
            <a:r>
              <a:rPr lang="ru-RU" sz="1600" b="1" dirty="0" err="1" smtClean="0"/>
              <a:t>рахунок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симбіозу</a:t>
            </a:r>
            <a:r>
              <a:rPr lang="ru-RU" sz="1600" b="1" dirty="0" smtClean="0"/>
              <a:t> з грибами. Але </a:t>
            </a:r>
            <a:r>
              <a:rPr lang="ru-RU" sz="1600" b="1" dirty="0" err="1" smtClean="0"/>
              <a:t>лише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деякі</a:t>
            </a:r>
            <a:r>
              <a:rPr lang="ru-RU" sz="1600" b="1" dirty="0" smtClean="0"/>
              <a:t>, як </a:t>
            </a:r>
            <a:r>
              <a:rPr lang="ru-RU" sz="1600" b="1" dirty="0" err="1" smtClean="0"/>
              <a:t>під'ялинник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перейшли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таке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харчування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повністю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втративши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зелене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листя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Усі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потрібні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речовини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під'ялинник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отримує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завдяки</a:t>
            </a:r>
            <a:r>
              <a:rPr lang="ru-RU" sz="1600" b="1" dirty="0" smtClean="0"/>
              <a:t> грибам, </a:t>
            </a:r>
            <a:r>
              <a:rPr lang="ru-RU" sz="1600" b="1" dirty="0" err="1" smtClean="0"/>
              <a:t>що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споживають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органічні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залишки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оточуючих</a:t>
            </a:r>
            <a:r>
              <a:rPr lang="ru-RU" sz="1600" b="1" dirty="0" smtClean="0"/>
              <a:t> дерев, а </a:t>
            </a:r>
            <a:r>
              <a:rPr lang="ru-RU" sz="1600" b="1" dirty="0" err="1" smtClean="0"/>
              <a:t>частково</a:t>
            </a:r>
            <a:r>
              <a:rPr lang="ru-RU" sz="1600" b="1" dirty="0" smtClean="0"/>
              <a:t> й </a:t>
            </a:r>
            <a:r>
              <a:rPr lang="ru-RU" sz="1600" b="1" dirty="0" err="1" smtClean="0"/>
              <a:t>їхні</a:t>
            </a:r>
            <a:r>
              <a:rPr lang="ru-RU" sz="1600" b="1" dirty="0" smtClean="0"/>
              <a:t> соки </a:t>
            </a:r>
            <a:r>
              <a:rPr lang="ru-RU" sz="1600" b="1" dirty="0" err="1" smtClean="0"/>
              <a:t>напряму</a:t>
            </a:r>
            <a:r>
              <a:rPr lang="ru-RU" sz="1600" b="1" dirty="0" smtClean="0"/>
              <a:t>. Для себе </a:t>
            </a:r>
            <a:r>
              <a:rPr lang="ru-RU" sz="1600" b="1" dirty="0" err="1" smtClean="0"/>
              <a:t>він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зберіг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лише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функцію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розмноження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9533" y="890245"/>
            <a:ext cx="456246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Рослини – </a:t>
            </a:r>
            <a:r>
              <a:rPr lang="uk-UA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гетеротрофи</a:t>
            </a:r>
            <a:endParaRPr lang="uk-UA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Рослини - сапрофіти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9671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07443" y="432895"/>
            <a:ext cx="469231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Рослини – </a:t>
            </a:r>
            <a:r>
              <a:rPr lang="uk-UA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гетеротрофи</a:t>
            </a:r>
            <a:endParaRPr lang="uk-UA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Рослини - </a:t>
            </a:r>
            <a:r>
              <a:rPr lang="uk-UA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напівпаразити</a:t>
            </a:r>
            <a:endParaRPr lang="uk-UA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1" y="0"/>
            <a:ext cx="3765929" cy="282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1804" y="312764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Омела </a:t>
            </a:r>
            <a:r>
              <a:rPr lang="ru-RU" sz="1600" b="1" dirty="0" err="1" smtClean="0"/>
              <a:t>звичайна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або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біла</a:t>
            </a:r>
            <a:r>
              <a:rPr lang="ru-RU" sz="1600" b="1" dirty="0" smtClean="0"/>
              <a:t>—</a:t>
            </a:r>
          </a:p>
          <a:p>
            <a:r>
              <a:rPr lang="ru-RU" sz="1600" b="1" dirty="0" smtClean="0"/>
              <a:t> </a:t>
            </a:r>
            <a:r>
              <a:rPr lang="ru-RU" sz="1600" b="1" dirty="0" err="1" smtClean="0"/>
              <a:t>напівпаразитна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рослина</a:t>
            </a:r>
            <a:r>
              <a:rPr lang="ru-RU" sz="1600" b="1" dirty="0" smtClean="0"/>
              <a:t>. </a:t>
            </a:r>
          </a:p>
          <a:p>
            <a:r>
              <a:rPr lang="ru-RU" sz="1600" b="1" dirty="0" err="1" smtClean="0"/>
              <a:t>Оселяється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надземних</a:t>
            </a:r>
            <a:r>
              <a:rPr lang="ru-RU" sz="1600" b="1" dirty="0" smtClean="0"/>
              <a:t> </a:t>
            </a:r>
          </a:p>
          <a:p>
            <a:r>
              <a:rPr lang="ru-RU" sz="1600" b="1" dirty="0" err="1" smtClean="0"/>
              <a:t>частинах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листяних</a:t>
            </a:r>
            <a:r>
              <a:rPr lang="ru-RU" sz="1600" b="1" dirty="0" smtClean="0"/>
              <a:t>, </a:t>
            </a:r>
          </a:p>
          <a:p>
            <a:r>
              <a:rPr lang="ru-RU" sz="1600" b="1" dirty="0" err="1" smtClean="0"/>
              <a:t>рідко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хвойних</a:t>
            </a:r>
            <a:r>
              <a:rPr lang="ru-RU" sz="1600" b="1" dirty="0" smtClean="0"/>
              <a:t> дерев.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110" y="537402"/>
            <a:ext cx="2610846" cy="410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875110" y="4585003"/>
            <a:ext cx="978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/>
              <a:t>Оча́нка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75110" y="482630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Боковые корни тонкие, </a:t>
            </a:r>
          </a:p>
          <a:p>
            <a:r>
              <a:rPr lang="ru-RU" sz="1600" b="1" dirty="0" smtClean="0"/>
              <a:t>с гаусториями, служащими</a:t>
            </a:r>
          </a:p>
          <a:p>
            <a:r>
              <a:rPr lang="ru-RU" sz="1600" b="1" dirty="0" smtClean="0"/>
              <a:t> для прикрепления к корням</a:t>
            </a:r>
          </a:p>
          <a:p>
            <a:r>
              <a:rPr lang="ru-RU" sz="1600" b="1" dirty="0" smtClean="0"/>
              <a:t> других растений.</a:t>
            </a:r>
            <a:endParaRPr lang="ru-RU" sz="1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114" y="2079282"/>
            <a:ext cx="245745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935114" y="535588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 smtClean="0"/>
              <a:t>Дзвінець</a:t>
            </a:r>
            <a:r>
              <a:rPr lang="ru-RU" sz="1600" b="1" dirty="0" smtClean="0"/>
              <a:t> великий </a:t>
            </a:r>
          </a:p>
          <a:p>
            <a:r>
              <a:rPr lang="ru-RU" sz="1600" b="1" dirty="0" err="1" smtClean="0"/>
              <a:t>Напівпаразитні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рослини</a:t>
            </a:r>
            <a:r>
              <a:rPr lang="ru-RU" sz="1600" b="1" dirty="0" smtClean="0"/>
              <a:t>;</a:t>
            </a:r>
          </a:p>
          <a:p>
            <a:r>
              <a:rPr lang="ru-RU" sz="1600" b="1" dirty="0" smtClean="0"/>
              <a:t> </a:t>
            </a:r>
            <a:r>
              <a:rPr lang="ru-RU" sz="1600" b="1" dirty="0" err="1" smtClean="0"/>
              <a:t>прикріплюються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своїми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корінцями</a:t>
            </a:r>
            <a:endParaRPr lang="ru-RU" sz="1600" b="1" dirty="0" smtClean="0"/>
          </a:p>
          <a:p>
            <a:r>
              <a:rPr lang="ru-RU" sz="1600" b="1" dirty="0" smtClean="0"/>
              <a:t> до </a:t>
            </a:r>
            <a:r>
              <a:rPr lang="ru-RU" sz="1600" b="1" dirty="0" err="1" smtClean="0"/>
              <a:t>коріння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інших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рослин</a:t>
            </a:r>
            <a:r>
              <a:rPr lang="ru-RU" sz="1600" b="1" dirty="0" smtClean="0"/>
              <a:t>;</a:t>
            </a:r>
          </a:p>
          <a:p>
            <a:r>
              <a:rPr lang="ru-RU" sz="1600" b="1" dirty="0" smtClean="0"/>
              <a:t> </a:t>
            </a:r>
            <a:r>
              <a:rPr lang="ru-RU" sz="1600" b="1" dirty="0" err="1" smtClean="0"/>
              <a:t>паразитує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корінні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лучних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злаків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08156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55392" y="46576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Рослини – </a:t>
            </a:r>
            <a:r>
              <a:rPr lang="uk-UA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гетеротрофи</a:t>
            </a:r>
            <a:endParaRPr lang="uk-UA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Рослини –паразити</a:t>
            </a:r>
          </a:p>
          <a:p>
            <a:pPr algn="ctr"/>
            <a:r>
              <a:rPr lang="uk-U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(повністю позбавлені </a:t>
            </a:r>
          </a:p>
          <a:p>
            <a:pPr algn="ctr"/>
            <a:r>
              <a:rPr lang="uk-U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</a:t>
            </a:r>
            <a:r>
              <a:rPr lang="uk-U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лорофілу)</a:t>
            </a:r>
            <a:endParaRPr lang="uk-UA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392" y="542595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 smtClean="0"/>
              <a:t>Повитиця</a:t>
            </a:r>
            <a:r>
              <a:rPr lang="ru-RU" sz="1600" b="1" dirty="0" smtClean="0"/>
              <a:t> </a:t>
            </a:r>
          </a:p>
          <a:p>
            <a:r>
              <a:rPr lang="ru-RU" sz="1600" b="1" dirty="0" err="1" smtClean="0"/>
              <a:t>Паразитує</a:t>
            </a:r>
            <a:r>
              <a:rPr lang="ru-RU" sz="1600" b="1" dirty="0" smtClean="0"/>
              <a:t> на 630 видах</a:t>
            </a:r>
          </a:p>
          <a:p>
            <a:r>
              <a:rPr lang="ru-RU" sz="1600" b="1" dirty="0" err="1" smtClean="0"/>
              <a:t>рослин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нерідко</a:t>
            </a:r>
            <a:endParaRPr lang="ru-RU" sz="1600" b="1" dirty="0" smtClean="0"/>
          </a:p>
          <a:p>
            <a:r>
              <a:rPr lang="ru-RU" sz="1600" b="1" dirty="0" err="1" smtClean="0"/>
              <a:t>викликаючи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їх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повну</a:t>
            </a:r>
            <a:r>
              <a:rPr lang="ru-RU" sz="1600" b="1" dirty="0" smtClean="0"/>
              <a:t> </a:t>
            </a:r>
          </a:p>
          <a:p>
            <a:r>
              <a:rPr lang="ru-RU" sz="1600" b="1" dirty="0" err="1" smtClean="0"/>
              <a:t>загибель</a:t>
            </a:r>
            <a:endParaRPr lang="ru-RU" sz="1600" b="1" dirty="0"/>
          </a:p>
        </p:txBody>
      </p:sp>
      <p:pic>
        <p:nvPicPr>
          <p:cNvPr id="2050" name="Picture 2" descr="http://karantin.te.ua/userfiles/image/stati/povytyts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15" y="4828123"/>
            <a:ext cx="3997974" cy="188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anivbiosfera.at.ua/_ph/1/7378727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25" y="2949045"/>
            <a:ext cx="3763133" cy="2822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45196" y="6087673"/>
            <a:ext cx="154561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Петрів хрест</a:t>
            </a:r>
            <a:endParaRPr lang="ru-RU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4" name="Picture 6" descr="вовч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7" y="126498"/>
            <a:ext cx="5425967" cy="4064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5005" y="4190654"/>
            <a:ext cx="248337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Вовчок соняшниковий</a:t>
            </a:r>
            <a:endParaRPr lang="ru-RU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20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5224" y="36061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Рослини – </a:t>
            </a:r>
            <a:r>
              <a:rPr lang="uk-UA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гетеротрофи</a:t>
            </a:r>
            <a:endParaRPr lang="uk-UA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Рослини –хижаки</a:t>
            </a:r>
            <a:endParaRPr lang="uk-UA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Листок венериної мухолов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7" y="360613"/>
            <a:ext cx="3488378" cy="3812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0417" y="444331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Венерина мухоловка.</a:t>
            </a:r>
          </a:p>
          <a:p>
            <a:r>
              <a:rPr lang="ru-RU" sz="1600" b="1" dirty="0" smtClean="0"/>
              <a:t>У </a:t>
            </a:r>
            <a:r>
              <a:rPr lang="ru-RU" sz="1600" b="1" dirty="0" err="1" smtClean="0"/>
              <a:t>природі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харчується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комахами</a:t>
            </a:r>
            <a:r>
              <a:rPr lang="ru-RU" sz="1600" b="1" dirty="0" smtClean="0"/>
              <a:t> </a:t>
            </a:r>
          </a:p>
          <a:p>
            <a:r>
              <a:rPr lang="ru-RU" sz="1600" b="1" dirty="0" smtClean="0"/>
              <a:t>та </a:t>
            </a:r>
            <a:r>
              <a:rPr lang="ru-RU" sz="1600" b="1" dirty="0" err="1" smtClean="0"/>
              <a:t>павуками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іноді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можуть</a:t>
            </a:r>
            <a:r>
              <a:rPr lang="ru-RU" sz="1600" b="1" dirty="0" smtClean="0"/>
              <a:t> </a:t>
            </a:r>
          </a:p>
          <a:p>
            <a:r>
              <a:rPr lang="ru-RU" sz="1600" b="1" dirty="0" err="1" smtClean="0"/>
              <a:t>потрапляти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молюски</a:t>
            </a:r>
            <a:r>
              <a:rPr lang="ru-RU" sz="1600" b="1" dirty="0" smtClean="0"/>
              <a:t> (</a:t>
            </a:r>
            <a:r>
              <a:rPr lang="ru-RU" sz="1600" b="1" dirty="0" err="1" smtClean="0"/>
              <a:t>слимаки</a:t>
            </a:r>
            <a:r>
              <a:rPr lang="ru-RU" sz="1600" b="1" dirty="0" smtClean="0"/>
              <a:t>). 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417" y="90791"/>
            <a:ext cx="1905000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Росичка круглолис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10" y="1920418"/>
            <a:ext cx="4497447" cy="3373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16787" y="529350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Росичка.</a:t>
            </a:r>
          </a:p>
          <a:p>
            <a:r>
              <a:rPr lang="ru-RU" sz="1600" b="1" dirty="0" smtClean="0"/>
              <a:t>На листках, </a:t>
            </a:r>
            <a:r>
              <a:rPr lang="ru-RU" sz="1600" b="1" dirty="0" err="1" smtClean="0"/>
              <a:t>зібраних</a:t>
            </a:r>
            <a:r>
              <a:rPr lang="ru-RU" sz="1600" b="1" dirty="0" smtClean="0"/>
              <a:t> у </a:t>
            </a:r>
            <a:r>
              <a:rPr lang="ru-RU" sz="1600" b="1" dirty="0" err="1" smtClean="0"/>
              <a:t>прикореневу</a:t>
            </a:r>
            <a:endParaRPr lang="ru-RU" sz="1600" b="1" dirty="0" smtClean="0"/>
          </a:p>
          <a:p>
            <a:r>
              <a:rPr lang="ru-RU" sz="1600" b="1" dirty="0" smtClean="0"/>
              <a:t> розетку, </a:t>
            </a:r>
            <a:r>
              <a:rPr lang="ru-RU" sz="1600" b="1" dirty="0" err="1" smtClean="0"/>
              <a:t>розташовані</a:t>
            </a:r>
            <a:r>
              <a:rPr lang="ru-RU" sz="1600" b="1" dirty="0" smtClean="0"/>
              <a:t> волоски. До </a:t>
            </a:r>
            <a:r>
              <a:rPr lang="ru-RU" sz="1600" b="1" dirty="0" err="1" smtClean="0"/>
              <a:t>волосків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прилипають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дрібні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комахи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Потім</a:t>
            </a:r>
            <a:r>
              <a:rPr lang="ru-RU" sz="1600" b="1" dirty="0" smtClean="0"/>
              <a:t> листок </a:t>
            </a:r>
            <a:r>
              <a:rPr lang="ru-RU" sz="1600" b="1" dirty="0" err="1" smtClean="0"/>
              <a:t>згинається</a:t>
            </a:r>
            <a:r>
              <a:rPr lang="ru-RU" sz="1600" b="1" dirty="0" smtClean="0"/>
              <a:t> таким чином, </a:t>
            </a:r>
            <a:r>
              <a:rPr lang="ru-RU" sz="1600" b="1" dirty="0" err="1" smtClean="0"/>
              <a:t>що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численні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сусідні</a:t>
            </a:r>
            <a:r>
              <a:rPr lang="ru-RU" sz="1600" b="1" dirty="0" smtClean="0"/>
              <a:t> волоски </a:t>
            </a:r>
            <a:r>
              <a:rPr lang="ru-RU" sz="1600" b="1" dirty="0" err="1" smtClean="0"/>
              <a:t>огортають</a:t>
            </a:r>
            <a:r>
              <a:rPr lang="ru-RU" sz="1600" b="1" dirty="0" smtClean="0"/>
              <a:t> жертву та </a:t>
            </a:r>
            <a:r>
              <a:rPr lang="ru-RU" sz="1600" b="1" dirty="0" err="1" smtClean="0"/>
              <a:t>поступово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перетравлюють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її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5857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501" y="107120"/>
            <a:ext cx="11768233" cy="14688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Опрацюйте пункт підручника під назвою</a:t>
            </a:r>
            <a:br>
              <a:rPr lang="uk-UA" sz="2400" b="1" dirty="0" smtClean="0"/>
            </a:br>
            <a:r>
              <a:rPr lang="uk-UA" sz="2400" b="1" dirty="0" smtClean="0"/>
              <a:t> «Які особливості внутрішньоклітинного метаболізму автотрофних організмів». </a:t>
            </a:r>
            <a:br>
              <a:rPr lang="uk-UA" sz="2400" b="1" dirty="0" smtClean="0"/>
            </a:br>
            <a:r>
              <a:rPr lang="uk-UA" sz="2400" b="1" dirty="0" smtClean="0"/>
              <a:t>Письмово дайте відповіді на наступні запитання: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7027" y="1710521"/>
            <a:ext cx="10775707" cy="8604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uk-UA" sz="1600" dirty="0" smtClean="0"/>
              <a:t>Які реакції переважають в організмі автотрофів – реакції анаболізму (біосинтезу) чи катаболізму ?</a:t>
            </a:r>
          </a:p>
          <a:p>
            <a:pPr marL="457200" indent="-457200">
              <a:buAutoNum type="arabicPeriod"/>
            </a:pPr>
            <a:r>
              <a:rPr lang="uk-UA" sz="1600" dirty="0" smtClean="0"/>
              <a:t>Порівняйте кисневий фотосинтез та бактеріальний фотосинтез за такими характеристиками: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924248"/>
              </p:ext>
            </p:extLst>
          </p:nvPr>
        </p:nvGraphicFramePr>
        <p:xfrm>
          <a:off x="1267727" y="2877752"/>
          <a:ext cx="10715007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669"/>
                <a:gridCol w="3571669"/>
                <a:gridCol w="3571669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Ознаки для порівняння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Кисневий</a:t>
                      </a:r>
                      <a:r>
                        <a:rPr lang="ru-RU" sz="1400" dirty="0" smtClean="0"/>
                        <a:t> фотосинтез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Бактеріальний фотосинтез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Які організми здійснюють?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За</a:t>
                      </a:r>
                      <a:r>
                        <a:rPr lang="uk-UA" sz="1400" baseline="0" dirty="0" smtClean="0"/>
                        <a:t> рахунок якого пігменту відбувається?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За</a:t>
                      </a:r>
                      <a:r>
                        <a:rPr lang="uk-UA" sz="1400" baseline="0" dirty="0" smtClean="0"/>
                        <a:t> аеробних чи анаеробних умов 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Чи відбувається виділення кисню?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Яка хімічна</a:t>
                      </a:r>
                      <a:r>
                        <a:rPr lang="uk-UA" sz="1400" baseline="0" dirty="0" smtClean="0"/>
                        <a:t> речовина є джерелом гідрогену?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07027" y="5679353"/>
            <a:ext cx="10775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/>
              <a:t>3. Що таке первинний синтез органічних речовин?</a:t>
            </a:r>
          </a:p>
          <a:p>
            <a:r>
              <a:rPr lang="uk-UA" sz="1600" dirty="0" smtClean="0"/>
              <a:t>4. Яку функцію у рослин виконують ферменти – </a:t>
            </a:r>
            <a:r>
              <a:rPr lang="uk-UA" sz="1600" dirty="0" err="1" smtClean="0"/>
              <a:t>транспептидази</a:t>
            </a:r>
            <a:r>
              <a:rPr lang="uk-UA" sz="1600" dirty="0" smtClean="0"/>
              <a:t>? Чи є вони в організмі </a:t>
            </a:r>
            <a:r>
              <a:rPr lang="uk-UA" sz="1600" dirty="0" err="1" smtClean="0"/>
              <a:t>гетеротрофів</a:t>
            </a:r>
            <a:r>
              <a:rPr lang="uk-UA" sz="1600" dirty="0" smtClean="0"/>
              <a:t>?</a:t>
            </a:r>
          </a:p>
          <a:p>
            <a:r>
              <a:rPr lang="uk-UA" sz="1600" dirty="0" smtClean="0"/>
              <a:t>5. Під час яких двох процесів в організмі автотрофів синтезуються молекули АТФ?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92670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797" y="187382"/>
            <a:ext cx="11564203" cy="128089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Екскреція – сукупність процесів, спрямованих на виведення використаних продуктів обміну речовин і енергії, а також чужорідних та шкідливих для клітини </a:t>
            </a:r>
            <a:r>
              <a:rPr lang="uk-UA" sz="2800" b="1" dirty="0" err="1" smtClean="0"/>
              <a:t>сполук</a:t>
            </a:r>
            <a:r>
              <a:rPr lang="uk-UA" sz="2800" b="1" dirty="0" smtClean="0"/>
              <a:t>. 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032874"/>
              </p:ext>
            </p:extLst>
          </p:nvPr>
        </p:nvGraphicFramePr>
        <p:xfrm>
          <a:off x="764962" y="-140164"/>
          <a:ext cx="11427038" cy="752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7593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0961" y="258003"/>
            <a:ext cx="105588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Тестові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1. Де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хлорофіл</a:t>
            </a:r>
            <a:r>
              <a:rPr lang="ru-RU" dirty="0" smtClean="0"/>
              <a:t> у </a:t>
            </a:r>
            <a:r>
              <a:rPr lang="ru-RU" dirty="0" err="1" smtClean="0"/>
              <a:t>клітинах</a:t>
            </a:r>
            <a:r>
              <a:rPr lang="ru-RU" dirty="0" smtClean="0"/>
              <a:t>?</a:t>
            </a:r>
          </a:p>
          <a:p>
            <a:r>
              <a:rPr lang="ru-RU" dirty="0" smtClean="0"/>
              <a:t>         а) у </a:t>
            </a:r>
            <a:r>
              <a:rPr lang="ru-RU" dirty="0" err="1" smtClean="0"/>
              <a:t>цитоплазмі</a:t>
            </a:r>
            <a:r>
              <a:rPr lang="ru-RU" dirty="0" smtClean="0"/>
              <a:t>;              в) у пластидах;          б) у вакуолях;                  </a:t>
            </a:r>
          </a:p>
          <a:p>
            <a:r>
              <a:rPr lang="ru-RU" dirty="0" smtClean="0"/>
              <a:t>    2. Фотосинтез </a:t>
            </a:r>
            <a:r>
              <a:rPr lang="ru-RU" dirty="0" err="1" smtClean="0"/>
              <a:t>здійснюють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     а) </a:t>
            </a:r>
            <a:r>
              <a:rPr lang="ru-RU" dirty="0" err="1" smtClean="0"/>
              <a:t>водорості</a:t>
            </a:r>
            <a:r>
              <a:rPr lang="ru-RU" dirty="0" smtClean="0"/>
              <a:t>;                   в)  </a:t>
            </a:r>
            <a:r>
              <a:rPr lang="ru-RU" dirty="0" err="1" smtClean="0"/>
              <a:t>гриби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     б) </a:t>
            </a:r>
            <a:r>
              <a:rPr lang="ru-RU" dirty="0" err="1" smtClean="0"/>
              <a:t>залізобактерії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3. </a:t>
            </a:r>
            <a:r>
              <a:rPr lang="ru-RU" dirty="0" err="1" smtClean="0"/>
              <a:t>Світлова</a:t>
            </a:r>
            <a:r>
              <a:rPr lang="ru-RU" dirty="0" smtClean="0"/>
              <a:t> фаза фотосинтезу </a:t>
            </a:r>
            <a:r>
              <a:rPr lang="ru-RU" dirty="0" err="1" smtClean="0"/>
              <a:t>здійснюється</a:t>
            </a:r>
            <a:r>
              <a:rPr lang="ru-RU" dirty="0" smtClean="0"/>
              <a:t> у:</a:t>
            </a:r>
          </a:p>
          <a:p>
            <a:r>
              <a:rPr lang="ru-RU" dirty="0" smtClean="0"/>
              <a:t>         а) </a:t>
            </a:r>
            <a:r>
              <a:rPr lang="ru-RU" dirty="0" err="1" smtClean="0"/>
              <a:t>тилакоїдах</a:t>
            </a:r>
            <a:r>
              <a:rPr lang="ru-RU" dirty="0" smtClean="0"/>
              <a:t>;                 в) </a:t>
            </a:r>
            <a:r>
              <a:rPr lang="ru-RU" dirty="0" err="1" smtClean="0"/>
              <a:t>стромі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     б) </a:t>
            </a:r>
            <a:r>
              <a:rPr lang="ru-RU" dirty="0" err="1" smtClean="0"/>
              <a:t>цитоплазмі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4. </a:t>
            </a:r>
            <a:r>
              <a:rPr lang="ru-RU" dirty="0" err="1" smtClean="0"/>
              <a:t>Темнова</a:t>
            </a:r>
            <a:r>
              <a:rPr lang="ru-RU" dirty="0" smtClean="0"/>
              <a:t> фаза фотосинтезу </a:t>
            </a:r>
            <a:r>
              <a:rPr lang="ru-RU" dirty="0" err="1" smtClean="0"/>
              <a:t>здійснюється</a:t>
            </a:r>
            <a:r>
              <a:rPr lang="ru-RU" dirty="0" smtClean="0"/>
              <a:t> у:</a:t>
            </a:r>
          </a:p>
          <a:p>
            <a:r>
              <a:rPr lang="ru-RU" dirty="0" smtClean="0"/>
              <a:t>         а) </a:t>
            </a:r>
            <a:r>
              <a:rPr lang="ru-RU" dirty="0" err="1" smtClean="0"/>
              <a:t>тилакоїдах</a:t>
            </a:r>
            <a:r>
              <a:rPr lang="ru-RU" dirty="0" smtClean="0"/>
              <a:t>;                 в) </a:t>
            </a:r>
            <a:r>
              <a:rPr lang="ru-RU" dirty="0" err="1" smtClean="0"/>
              <a:t>стромі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     б) </a:t>
            </a:r>
            <a:r>
              <a:rPr lang="ru-RU" dirty="0" err="1" smtClean="0"/>
              <a:t>ядрі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5. </a:t>
            </a:r>
            <a:r>
              <a:rPr lang="ru-RU" dirty="0" err="1" smtClean="0"/>
              <a:t>Джерелом</a:t>
            </a:r>
            <a:r>
              <a:rPr lang="ru-RU" dirty="0" smtClean="0"/>
              <a:t> О2 </a:t>
            </a:r>
            <a:r>
              <a:rPr lang="ru-RU" dirty="0" err="1" smtClean="0"/>
              <a:t>під</a:t>
            </a:r>
            <a:r>
              <a:rPr lang="ru-RU" dirty="0" smtClean="0"/>
              <a:t> час фотосинтезу є:</a:t>
            </a:r>
          </a:p>
          <a:p>
            <a:r>
              <a:rPr lang="ru-RU" dirty="0" smtClean="0"/>
              <a:t>         а) Н2О;                              в) СО2 ;</a:t>
            </a:r>
          </a:p>
          <a:p>
            <a:r>
              <a:rPr lang="ru-RU" dirty="0" smtClean="0"/>
              <a:t>         в) С6 Н12 О6 ;                </a:t>
            </a:r>
          </a:p>
          <a:p>
            <a:r>
              <a:rPr lang="ru-RU" dirty="0" smtClean="0"/>
              <a:t>    6. За </a:t>
            </a:r>
            <a:r>
              <a:rPr lang="ru-RU" dirty="0" err="1" smtClean="0"/>
              <a:t>своєю</a:t>
            </a:r>
            <a:r>
              <a:rPr lang="ru-RU" dirty="0" smtClean="0"/>
              <a:t> структурою </a:t>
            </a:r>
            <a:r>
              <a:rPr lang="ru-RU" dirty="0" err="1" smtClean="0"/>
              <a:t>хлорофіл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подібний</a:t>
            </a:r>
            <a:r>
              <a:rPr lang="ru-RU" dirty="0" smtClean="0"/>
              <a:t> до:</a:t>
            </a:r>
          </a:p>
          <a:p>
            <a:r>
              <a:rPr lang="ru-RU" dirty="0" smtClean="0"/>
              <a:t>         а) актину;                         в) </a:t>
            </a:r>
            <a:r>
              <a:rPr lang="ru-RU" dirty="0" err="1" smtClean="0"/>
              <a:t>дезоксирибози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     б) </a:t>
            </a:r>
            <a:r>
              <a:rPr lang="ru-RU" dirty="0" err="1" smtClean="0"/>
              <a:t>гемоглобіну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337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6913" y="794646"/>
            <a:ext cx="840702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2400" b="1" dirty="0" smtClean="0">
                <a:latin typeface="Arial" panose="020B0604020202020204" pitchFamily="34" charset="0"/>
              </a:rPr>
              <a:t>Робота в групах.</a:t>
            </a:r>
            <a:endParaRPr lang="ru-RU" altLang="ru-RU" sz="24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uk-UA" altLang="ru-RU" b="1" dirty="0">
                <a:latin typeface="Arial" panose="020B0604020202020204" pitchFamily="34" charset="0"/>
              </a:rPr>
              <a:t>1 Група</a:t>
            </a:r>
            <a:r>
              <a:rPr lang="uk-UA" altLang="ru-RU" dirty="0">
                <a:latin typeface="Arial" panose="020B0604020202020204" pitchFamily="34" charset="0"/>
              </a:rPr>
              <a:t> (Складіть асоціативне гроно по вивченій темі).</a:t>
            </a:r>
          </a:p>
          <a:p>
            <a:pPr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uk-UA" altLang="ru-RU" b="1" dirty="0">
                <a:latin typeface="Arial" panose="020B0604020202020204" pitchFamily="34" charset="0"/>
              </a:rPr>
              <a:t>2 Група</a:t>
            </a:r>
            <a:r>
              <a:rPr lang="uk-UA" altLang="ru-RU" dirty="0">
                <a:latin typeface="Arial" panose="020B0604020202020204" pitchFamily="34" charset="0"/>
              </a:rPr>
              <a:t> (Складіть асоціативні ланцюжки до слів: хлорофіл, </a:t>
            </a:r>
          </a:p>
          <a:p>
            <a:pPr>
              <a:spcBef>
                <a:spcPct val="0"/>
              </a:spcBef>
            </a:pPr>
            <a:r>
              <a:rPr lang="uk-UA" altLang="ru-RU" dirty="0">
                <a:latin typeface="Arial" panose="020B0604020202020204" pitchFamily="34" charset="0"/>
              </a:rPr>
              <a:t>сонячний промінь).</a:t>
            </a:r>
          </a:p>
          <a:p>
            <a:pPr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uk-UA" altLang="ru-RU" b="1" dirty="0">
                <a:latin typeface="Arial" panose="020B0604020202020204" pitchFamily="34" charset="0"/>
              </a:rPr>
              <a:t>3 Група</a:t>
            </a:r>
            <a:r>
              <a:rPr lang="uk-UA" altLang="ru-RU" dirty="0">
                <a:latin typeface="Arial" panose="020B0604020202020204" pitchFamily="34" charset="0"/>
              </a:rPr>
              <a:t> (</a:t>
            </a:r>
            <a:r>
              <a:rPr lang="uk-UA" altLang="ru-RU" dirty="0" err="1">
                <a:latin typeface="Arial" panose="020B0604020202020204" pitchFamily="34" charset="0"/>
              </a:rPr>
              <a:t>Розв</a:t>
            </a:r>
            <a:r>
              <a:rPr lang="en-US" altLang="ru-RU" dirty="0">
                <a:latin typeface="Arial" panose="020B0604020202020204" pitchFamily="34" charset="0"/>
              </a:rPr>
              <a:t>`</a:t>
            </a:r>
            <a:r>
              <a:rPr lang="uk-UA" altLang="ru-RU" dirty="0" err="1">
                <a:latin typeface="Arial" panose="020B0604020202020204" pitchFamily="34" charset="0"/>
              </a:rPr>
              <a:t>яжіть</a:t>
            </a:r>
            <a:r>
              <a:rPr lang="uk-UA" altLang="ru-RU" dirty="0">
                <a:latin typeface="Arial" panose="020B0604020202020204" pitchFamily="34" charset="0"/>
              </a:rPr>
              <a:t> задачу №1).</a:t>
            </a:r>
            <a:endParaRPr lang="ru-RU" altLang="ru-RU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uk-UA" altLang="ru-RU" dirty="0">
                <a:latin typeface="Arial" panose="020B0604020202020204" pitchFamily="34" charset="0"/>
              </a:rPr>
              <a:t>За добу людина масою 60кг споживає 430г кисню. Одна 25 річна тополя за 5 місяців вегетації поглинає 42кг СО</a:t>
            </a:r>
            <a:r>
              <a:rPr lang="uk-UA" altLang="ru-RU" sz="1200" dirty="0" smtClean="0">
                <a:latin typeface="Arial" panose="020B0604020202020204" pitchFamily="34" charset="0"/>
              </a:rPr>
              <a:t>2</a:t>
            </a:r>
            <a:r>
              <a:rPr lang="uk-UA" altLang="ru-RU" dirty="0">
                <a:latin typeface="Arial" panose="020B0604020202020204" pitchFamily="34" charset="0"/>
              </a:rPr>
              <a:t>. Скільки таких дерев необхідно для забезпечення киснем однієї людини на рік?</a:t>
            </a:r>
          </a:p>
          <a:p>
            <a:pPr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uk-UA" altLang="ru-RU" b="1" dirty="0">
                <a:latin typeface="Arial" panose="020B0604020202020204" pitchFamily="34" charset="0"/>
              </a:rPr>
              <a:t>4 Група</a:t>
            </a:r>
            <a:r>
              <a:rPr lang="uk-UA" altLang="ru-RU" dirty="0">
                <a:latin typeface="Arial" panose="020B0604020202020204" pitchFamily="34" charset="0"/>
              </a:rPr>
              <a:t> (</a:t>
            </a:r>
            <a:r>
              <a:rPr lang="uk-UA" altLang="ru-RU" dirty="0" err="1">
                <a:latin typeface="Arial" panose="020B0604020202020204" pitchFamily="34" charset="0"/>
              </a:rPr>
              <a:t>Розв</a:t>
            </a:r>
            <a:r>
              <a:rPr lang="en-US" altLang="ru-RU" dirty="0">
                <a:latin typeface="Arial" panose="020B0604020202020204" pitchFamily="34" charset="0"/>
              </a:rPr>
              <a:t>`</a:t>
            </a:r>
            <a:r>
              <a:rPr lang="uk-UA" altLang="ru-RU" dirty="0" err="1">
                <a:latin typeface="Arial" panose="020B0604020202020204" pitchFamily="34" charset="0"/>
              </a:rPr>
              <a:t>яжіть</a:t>
            </a:r>
            <a:r>
              <a:rPr lang="uk-UA" altLang="ru-RU" dirty="0">
                <a:latin typeface="Arial" panose="020B0604020202020204" pitchFamily="34" charset="0"/>
              </a:rPr>
              <a:t> задачу №2).</a:t>
            </a:r>
            <a:endParaRPr lang="ru-RU" altLang="ru-RU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uk-UA" altLang="ru-RU" dirty="0">
                <a:latin typeface="Arial" panose="020B0604020202020204" pitchFamily="34" charset="0"/>
              </a:rPr>
              <a:t>Вважають, що шкідливо залишати  на ніч кімнатні рослини в кімнаті, бо вони поглинають О</a:t>
            </a:r>
            <a:r>
              <a:rPr lang="uk-UA" altLang="ru-RU" sz="1200" dirty="0" smtClean="0">
                <a:latin typeface="Arial" panose="020B0604020202020204" pitchFamily="34" charset="0"/>
              </a:rPr>
              <a:t>2</a:t>
            </a:r>
            <a:r>
              <a:rPr lang="uk-UA" altLang="ru-RU" dirty="0">
                <a:latin typeface="Arial" panose="020B0604020202020204" pitchFamily="34" charset="0"/>
              </a:rPr>
              <a:t>, необхідний для дихання людини. Щоб перевірити, чи правильна ця думка, обчисліть, до якої величини знизиться вміст кисню в кімнаті об`ємом 45м</a:t>
            </a:r>
            <a:r>
              <a:rPr lang="uk-UA" altLang="ru-RU" sz="1200" dirty="0" smtClean="0">
                <a:latin typeface="Arial" panose="020B0604020202020204" pitchFamily="34" charset="0"/>
              </a:rPr>
              <a:t>3</a:t>
            </a:r>
            <a:r>
              <a:rPr lang="uk-UA" altLang="ru-RU" dirty="0">
                <a:latin typeface="Arial" panose="020B0604020202020204" pitchFamily="34" charset="0"/>
              </a:rPr>
              <a:t>  за </a:t>
            </a:r>
            <a:r>
              <a:rPr lang="en-US" altLang="ru-RU" dirty="0">
                <a:latin typeface="Arial" panose="020B0604020202020204" pitchFamily="34" charset="0"/>
              </a:rPr>
              <a:t> </a:t>
            </a:r>
            <a:r>
              <a:rPr lang="uk-UA" altLang="ru-RU" dirty="0">
                <a:latin typeface="Arial" panose="020B0604020202020204" pitchFamily="34" charset="0"/>
              </a:rPr>
              <a:t>10 годин внаслідок дихання рослин масою 4кг і середньою інтенсивністю дихання 12мл О</a:t>
            </a:r>
            <a:r>
              <a:rPr lang="uk-UA" altLang="ru-RU" sz="1200" dirty="0" smtClean="0">
                <a:latin typeface="Arial" panose="020B0604020202020204" pitchFamily="34" charset="0"/>
              </a:rPr>
              <a:t>2</a:t>
            </a:r>
            <a:r>
              <a:rPr lang="uk-UA" altLang="ru-RU" dirty="0">
                <a:latin typeface="Arial" panose="020B0604020202020204" pitchFamily="34" charset="0"/>
              </a:rPr>
              <a:t> на 1г за добу (умови нормальні). Початковий вміст кисню – 21%.</a:t>
            </a:r>
            <a:endParaRPr lang="uk-UA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15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03.kakprosto.ru/images/article/2011/6/28/1_52552b8326e0052552b8326e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82" y="1869743"/>
            <a:ext cx="6328013" cy="474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7504" y="701807"/>
            <a:ext cx="5453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Дякую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</a:t>
            </a:r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увагу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99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5520" y="116632"/>
            <a:ext cx="860444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/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1.Виконання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тестових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завдань:вибрати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одну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правильну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відповідь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Укажіть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як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називаються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постійні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клітинні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структури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кожна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виконує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притаманні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функції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тканини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органели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ядра; 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Укажіть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мембрана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хромосома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ядро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хлоропласт.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Кулясті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пігменти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хлоропласти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лейкопласти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мітохондрії.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транспорт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синтез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фотосинтез.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Синтез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пластидах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рибосомах;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Гольджі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гладкій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ЕПС.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соком: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вакуолі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цитоплазма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лейкопласти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7.Вони 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одного типу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хромопласти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жовтогарячого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хлоропласти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лейкопласти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хромопласти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хроматофори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2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7608" y="332656"/>
            <a:ext cx="741682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Визначте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правильно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висловлювання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(«так»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»): </a:t>
            </a:r>
            <a:endParaRPr lang="ru-RU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270510" algn="just"/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270510"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Органоїди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постійні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утворення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клітини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ЕПС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завжди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вкрита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рибосомами. 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Рибосоми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містяться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ядрі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Функція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усіх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пластид - фотосинтез. 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У хромопластах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відбувається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фотосинтез. 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Лейкопласти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безбарвні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7. Мітохондрії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беруть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участь 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розмноженні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пластиди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8. Комплекс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Гольджі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бере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участь 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транспорті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речовин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клітині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9. Мітохондрії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відіграють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роль «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енергостанцій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 в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клітині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10. Гладкою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шорсткою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буває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вакуоля.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11.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Вакуолі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присутні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клітинах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всіх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організмів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12.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Вакуолі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забезпечують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збереження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клітини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запасають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поживні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речовини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8352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5600" y="620688"/>
            <a:ext cx="770485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Вправа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Знайди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помилку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»:</a:t>
            </a:r>
            <a:endParaRPr lang="ru-RU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1.Щоб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знайти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загальну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кратність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збільшення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мікроскопа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необхідно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додати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показники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збільшення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об’єктива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й окуляра.</a:t>
            </a:r>
            <a:endParaRPr lang="ru-RU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Основна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речовина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яку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містить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вакуоля, -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сіль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При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фотосинтезі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рослинна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клітина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поглинає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кисень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..</a:t>
            </a:r>
            <a:endParaRPr lang="ru-RU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Лейкопласти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надають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рослинним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клітинам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зеленого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кольору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Органели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клітин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належать до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непостійних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структур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клітини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270510"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6. Мітохондрії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накопичують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собі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вуглеводи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білки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жири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1125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613" y="1426941"/>
            <a:ext cx="5170260" cy="462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1112" y="503611"/>
            <a:ext cx="86100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Назвіть компоненти та органели клітини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07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5562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/>
              <a:t>Автотрофне живлення – надходження в організм неорганічних речовин, необхідних для синтезу власних органічних </a:t>
            </a:r>
            <a:r>
              <a:rPr lang="uk-UA" sz="2800" b="1" dirty="0" err="1" smtClean="0"/>
              <a:t>сполук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65406"/>
              </p:ext>
            </p:extLst>
          </p:nvPr>
        </p:nvGraphicFramePr>
        <p:xfrm>
          <a:off x="941696" y="1536510"/>
          <a:ext cx="10562917" cy="485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71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Фотосинтез</a:t>
            </a:r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Процес синтезу </a:t>
            </a:r>
            <a:r>
              <a:rPr lang="ru-RU" sz="3200" dirty="0" err="1"/>
              <a:t>органічних</a:t>
            </a:r>
            <a:r>
              <a:rPr lang="ru-RU" sz="3200" dirty="0"/>
              <a:t> </a:t>
            </a:r>
            <a:r>
              <a:rPr lang="ru-RU" sz="3200" dirty="0" err="1"/>
              <a:t>сполук</a:t>
            </a:r>
            <a:r>
              <a:rPr lang="ru-RU" sz="3200" dirty="0"/>
              <a:t> </a:t>
            </a:r>
            <a:r>
              <a:rPr lang="ru-RU" sz="3200" dirty="0" err="1"/>
              <a:t>з</a:t>
            </a:r>
            <a:r>
              <a:rPr lang="ru-RU" sz="3200" dirty="0"/>
              <a:t> </a:t>
            </a:r>
            <a:r>
              <a:rPr lang="ru-RU" sz="3200" dirty="0" err="1"/>
              <a:t>вуглекислого</a:t>
            </a:r>
            <a:r>
              <a:rPr lang="ru-RU" sz="3200" dirty="0"/>
              <a:t> газу та води 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використанням</a:t>
            </a:r>
            <a:r>
              <a:rPr lang="ru-RU" sz="3200" dirty="0"/>
              <a:t> </a:t>
            </a:r>
            <a:r>
              <a:rPr lang="ru-RU" sz="3200" dirty="0" err="1"/>
              <a:t>енергії</a:t>
            </a:r>
            <a:r>
              <a:rPr lang="ru-RU" sz="3200" dirty="0"/>
              <a:t> </a:t>
            </a:r>
            <a:r>
              <a:rPr lang="ru-RU" sz="3200" dirty="0" err="1"/>
              <a:t>світла</a:t>
            </a:r>
            <a:r>
              <a:rPr lang="ru-RU" sz="3200" dirty="0"/>
              <a:t> </a:t>
            </a:r>
            <a:r>
              <a:rPr lang="ru-RU" sz="3200" dirty="0" err="1"/>
              <a:t>й</a:t>
            </a:r>
            <a:r>
              <a:rPr lang="ru-RU" sz="3200" dirty="0"/>
              <a:t> за </a:t>
            </a:r>
            <a:r>
              <a:rPr lang="ru-RU" sz="3200" dirty="0" err="1"/>
              <a:t>участю</a:t>
            </a:r>
            <a:r>
              <a:rPr lang="ru-RU" sz="3200" dirty="0"/>
              <a:t> </a:t>
            </a:r>
            <a:r>
              <a:rPr lang="ru-RU" sz="3200" dirty="0" err="1"/>
              <a:t>фотосинтетичних</a:t>
            </a:r>
            <a:r>
              <a:rPr lang="ru-RU" sz="3200" dirty="0"/>
              <a:t> </a:t>
            </a:r>
            <a:r>
              <a:rPr lang="ru-RU" sz="3200" dirty="0" err="1"/>
              <a:t>пігментів</a:t>
            </a:r>
            <a:r>
              <a:rPr lang="ru-RU" sz="3200" dirty="0"/>
              <a:t> , часто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виділенням</a:t>
            </a:r>
            <a:r>
              <a:rPr lang="ru-RU" sz="3200" dirty="0"/>
              <a:t> </a:t>
            </a:r>
            <a:r>
              <a:rPr lang="ru-RU" sz="3200" dirty="0" err="1"/>
              <a:t>кисню</a:t>
            </a:r>
            <a:r>
              <a:rPr lang="ru-RU" sz="3200" dirty="0"/>
              <a:t> як </a:t>
            </a:r>
            <a:r>
              <a:rPr lang="ru-RU" sz="3200" dirty="0" err="1"/>
              <a:t>побічного</a:t>
            </a:r>
            <a:r>
              <a:rPr lang="ru-RU" sz="3200" dirty="0"/>
              <a:t> продукту. </a:t>
            </a:r>
            <a:endParaRPr lang="uk-UA" sz="3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4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22" y="109183"/>
            <a:ext cx="7210736" cy="67488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8286" t="64873" r="13510" b="1610"/>
          <a:stretch/>
        </p:blipFill>
        <p:spPr>
          <a:xfrm>
            <a:off x="6670098" y="1146413"/>
            <a:ext cx="5521902" cy="9280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45995" y="210487"/>
            <a:ext cx="43701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Автотрофне живлення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763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335" y="337507"/>
            <a:ext cx="9498391" cy="590541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Типи живлення у рослин- автотрофне та гетеротрофне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71734"/>
              </p:ext>
            </p:extLst>
          </p:nvPr>
        </p:nvGraphicFramePr>
        <p:xfrm>
          <a:off x="1197142" y="1187356"/>
          <a:ext cx="10731002" cy="536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22962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171</TotalTime>
  <Words>1313</Words>
  <Application>Microsoft Office PowerPoint</Application>
  <PresentationFormat>Широкоэкранный</PresentationFormat>
  <Paragraphs>167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Легкий дым</vt:lpstr>
      <vt:lpstr>Способи отримання енергії в різних груп автотрофних організмів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Автотрофне живлення – надходження в організм неорганічних речовин, необхідних для синтезу власних органічних сполук.</vt:lpstr>
      <vt:lpstr>Фотосинтез</vt:lpstr>
      <vt:lpstr>Презентация PowerPoint</vt:lpstr>
      <vt:lpstr>Типи живлення у рослин- автотрофне та гетеротрофне</vt:lpstr>
      <vt:lpstr>За особливостями живлення гетеротрофні рослини поділяються:</vt:lpstr>
      <vt:lpstr>Презентация PowerPoint</vt:lpstr>
      <vt:lpstr>Презентация PowerPoint</vt:lpstr>
      <vt:lpstr>Презентация PowerPoint</vt:lpstr>
      <vt:lpstr>Презентация PowerPoint</vt:lpstr>
      <vt:lpstr>Опрацюйте пункт підручника під назвою  «Які особливості внутрішньоклітинного метаболізму автотрофних організмів».  Письмово дайте відповіді на наступні запитання:</vt:lpstr>
      <vt:lpstr>Екскреція – сукупність процесів, спрямованих на виведення використаних продуктів обміну речовин і енергії, а також чужорідних та шкідливих для клітини сполук.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Способи отримання енергії в різних груп автотрофних організмів</dc:title>
  <dc:creator>Пользователь Windows</dc:creator>
  <cp:lastModifiedBy>Пользователь Windows</cp:lastModifiedBy>
  <cp:revision>14</cp:revision>
  <dcterms:created xsi:type="dcterms:W3CDTF">2019-12-01T08:42:58Z</dcterms:created>
  <dcterms:modified xsi:type="dcterms:W3CDTF">2019-12-01T11:34:02Z</dcterms:modified>
</cp:coreProperties>
</file>