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sldIdLst>
    <p:sldId id="257" r:id="rId2"/>
    <p:sldId id="256" r:id="rId3"/>
    <p:sldId id="258" r:id="rId4"/>
    <p:sldId id="259" r:id="rId5"/>
    <p:sldId id="261" r:id="rId6"/>
    <p:sldId id="260" r:id="rId7"/>
    <p:sldId id="262" r:id="rId8"/>
    <p:sldId id="264" r:id="rId9"/>
    <p:sldId id="263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E93E42-C8BB-4C66-8848-DB670791C64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82EBAC-8374-4EEC-A90E-D301C9F1618C}">
      <dgm:prSet phldrT="[Текст]"/>
      <dgm:spPr/>
      <dgm:t>
        <a:bodyPr/>
        <a:lstStyle/>
        <a:p>
          <a:r>
            <a:rPr lang="uk-UA" dirty="0" smtClean="0"/>
            <a:t>Причини послаблення імунітету</a:t>
          </a:r>
          <a:endParaRPr lang="ru-RU" dirty="0"/>
        </a:p>
      </dgm:t>
    </dgm:pt>
    <dgm:pt modelId="{488E7574-A99F-4CC2-AB11-FE09BE3A6974}" type="parTrans" cxnId="{8214569D-D474-4501-9BEF-27704DA8ED6A}">
      <dgm:prSet/>
      <dgm:spPr/>
      <dgm:t>
        <a:bodyPr/>
        <a:lstStyle/>
        <a:p>
          <a:endParaRPr lang="ru-RU"/>
        </a:p>
      </dgm:t>
    </dgm:pt>
    <dgm:pt modelId="{E2A85EB6-D99A-4527-927B-8529CF434B5E}" type="sibTrans" cxnId="{8214569D-D474-4501-9BEF-27704DA8ED6A}">
      <dgm:prSet/>
      <dgm:spPr/>
      <dgm:t>
        <a:bodyPr/>
        <a:lstStyle/>
        <a:p>
          <a:endParaRPr lang="ru-RU"/>
        </a:p>
      </dgm:t>
    </dgm:pt>
    <dgm:pt modelId="{7B0D4DB4-E57C-4467-A5C2-5F9ED378A29F}">
      <dgm:prSet phldrT="[Текст]"/>
      <dgm:spPr/>
      <dgm:t>
        <a:bodyPr/>
        <a:lstStyle/>
        <a:p>
          <a:r>
            <a:rPr lang="ru-RU" dirty="0" smtClean="0"/>
            <a:t>1.Нездорове </a:t>
          </a:r>
          <a:r>
            <a:rPr lang="ru-RU" dirty="0" err="1" smtClean="0"/>
            <a:t>харчування</a:t>
          </a:r>
          <a:r>
            <a:rPr lang="ru-RU" dirty="0" smtClean="0"/>
            <a:t>. </a:t>
          </a:r>
          <a:endParaRPr lang="ru-RU" dirty="0"/>
        </a:p>
      </dgm:t>
    </dgm:pt>
    <dgm:pt modelId="{DE5A3E77-C475-463B-A984-440334F707BB}" type="parTrans" cxnId="{91E42FB5-90F3-42DF-A19D-1C524732A466}">
      <dgm:prSet/>
      <dgm:spPr/>
      <dgm:t>
        <a:bodyPr/>
        <a:lstStyle/>
        <a:p>
          <a:endParaRPr lang="ru-RU"/>
        </a:p>
      </dgm:t>
    </dgm:pt>
    <dgm:pt modelId="{C07597CA-6099-4DB7-A9DC-BD44F851EB2F}" type="sibTrans" cxnId="{91E42FB5-90F3-42DF-A19D-1C524732A466}">
      <dgm:prSet/>
      <dgm:spPr/>
      <dgm:t>
        <a:bodyPr/>
        <a:lstStyle/>
        <a:p>
          <a:endParaRPr lang="ru-RU"/>
        </a:p>
      </dgm:t>
    </dgm:pt>
    <dgm:pt modelId="{7B0B99D6-FE54-4DD2-8A18-41FCC45319E9}">
      <dgm:prSet phldrT="[Текст]"/>
      <dgm:spPr/>
      <dgm:t>
        <a:bodyPr/>
        <a:lstStyle/>
        <a:p>
          <a:r>
            <a:rPr lang="uk-UA" dirty="0" smtClean="0"/>
            <a:t>Як підвищити імунітет</a:t>
          </a:r>
          <a:endParaRPr lang="ru-RU" dirty="0"/>
        </a:p>
      </dgm:t>
    </dgm:pt>
    <dgm:pt modelId="{B32C90D1-DD63-4E43-9935-9EDC8CD49E40}" type="parTrans" cxnId="{4893D853-2EA7-4020-97E5-A2FA31C10471}">
      <dgm:prSet/>
      <dgm:spPr/>
      <dgm:t>
        <a:bodyPr/>
        <a:lstStyle/>
        <a:p>
          <a:endParaRPr lang="ru-RU"/>
        </a:p>
      </dgm:t>
    </dgm:pt>
    <dgm:pt modelId="{C0574236-061E-4ACF-8382-8D68B2CDEC9F}" type="sibTrans" cxnId="{4893D853-2EA7-4020-97E5-A2FA31C10471}">
      <dgm:prSet/>
      <dgm:spPr/>
      <dgm:t>
        <a:bodyPr/>
        <a:lstStyle/>
        <a:p>
          <a:endParaRPr lang="ru-RU"/>
        </a:p>
      </dgm:t>
    </dgm:pt>
    <dgm:pt modelId="{82DCD249-E045-4A88-9636-DFD151221E69}">
      <dgm:prSet phldrT="[Текст]"/>
      <dgm:spPr/>
      <dgm:t>
        <a:bodyPr/>
        <a:lstStyle/>
        <a:p>
          <a:r>
            <a:rPr lang="ru-RU" dirty="0" smtClean="0"/>
            <a:t>1.Позбавлення </a:t>
          </a:r>
          <a:r>
            <a:rPr lang="ru-RU" dirty="0" err="1" smtClean="0"/>
            <a:t>від</a:t>
          </a:r>
          <a:r>
            <a:rPr lang="ru-RU" dirty="0" smtClean="0"/>
            <a:t> </a:t>
          </a:r>
          <a:r>
            <a:rPr lang="ru-RU" dirty="0" err="1" smtClean="0"/>
            <a:t>шкідливих</a:t>
          </a:r>
          <a:r>
            <a:rPr lang="ru-RU" dirty="0" smtClean="0"/>
            <a:t> </a:t>
          </a:r>
          <a:r>
            <a:rPr lang="ru-RU" dirty="0" err="1" smtClean="0"/>
            <a:t>звичок</a:t>
          </a:r>
          <a:endParaRPr lang="ru-RU" dirty="0"/>
        </a:p>
      </dgm:t>
    </dgm:pt>
    <dgm:pt modelId="{86FB7315-34FA-4804-8FBC-B6D1F5919F81}" type="parTrans" cxnId="{6F9E40B0-83A6-40CB-9455-24BE4ED680DA}">
      <dgm:prSet/>
      <dgm:spPr/>
      <dgm:t>
        <a:bodyPr/>
        <a:lstStyle/>
        <a:p>
          <a:endParaRPr lang="ru-RU"/>
        </a:p>
      </dgm:t>
    </dgm:pt>
    <dgm:pt modelId="{4AB597C7-9BFD-429E-9CB6-5F59E85A5658}" type="sibTrans" cxnId="{6F9E40B0-83A6-40CB-9455-24BE4ED680DA}">
      <dgm:prSet/>
      <dgm:spPr/>
      <dgm:t>
        <a:bodyPr/>
        <a:lstStyle/>
        <a:p>
          <a:endParaRPr lang="ru-RU"/>
        </a:p>
      </dgm:t>
    </dgm:pt>
    <dgm:pt modelId="{BAB5B3D8-EE16-4DF3-922E-643B05C677D8}">
      <dgm:prSet phldrT="[Текст]"/>
      <dgm:spPr/>
      <dgm:t>
        <a:bodyPr/>
        <a:lstStyle/>
        <a:p>
          <a:r>
            <a:rPr lang="ru-RU" dirty="0" smtClean="0"/>
            <a:t>2.Хронічнізахворювання</a:t>
          </a:r>
          <a:endParaRPr lang="ru-RU" dirty="0"/>
        </a:p>
      </dgm:t>
    </dgm:pt>
    <dgm:pt modelId="{7D127414-5095-4ABA-AC06-B508089DEE45}" type="parTrans" cxnId="{1D619C2B-7603-444A-B9BF-BA743123A09E}">
      <dgm:prSet/>
      <dgm:spPr/>
      <dgm:t>
        <a:bodyPr/>
        <a:lstStyle/>
        <a:p>
          <a:endParaRPr lang="ru-RU"/>
        </a:p>
      </dgm:t>
    </dgm:pt>
    <dgm:pt modelId="{A58CF6D6-C69B-4CA1-9D20-1010811BD69A}" type="sibTrans" cxnId="{1D619C2B-7603-444A-B9BF-BA743123A09E}">
      <dgm:prSet/>
      <dgm:spPr/>
      <dgm:t>
        <a:bodyPr/>
        <a:lstStyle/>
        <a:p>
          <a:endParaRPr lang="ru-RU"/>
        </a:p>
      </dgm:t>
    </dgm:pt>
    <dgm:pt modelId="{5ED1FD95-EC15-487A-B231-AA7DE4601E1F}">
      <dgm:prSet phldrT="[Текст]"/>
      <dgm:spPr/>
      <dgm:t>
        <a:bodyPr/>
        <a:lstStyle/>
        <a:p>
          <a:r>
            <a:rPr lang="ru-RU" dirty="0" smtClean="0"/>
            <a:t>3.Стреси.</a:t>
          </a:r>
          <a:endParaRPr lang="ru-RU" dirty="0"/>
        </a:p>
      </dgm:t>
    </dgm:pt>
    <dgm:pt modelId="{E1CF0156-B654-4DC9-9891-EF6CCEC3CC3B}" type="parTrans" cxnId="{4BC24C3C-65D6-4303-8BE9-95CABF7D219B}">
      <dgm:prSet/>
      <dgm:spPr/>
      <dgm:t>
        <a:bodyPr/>
        <a:lstStyle/>
        <a:p>
          <a:endParaRPr lang="ru-RU"/>
        </a:p>
      </dgm:t>
    </dgm:pt>
    <dgm:pt modelId="{2325C560-8D6A-46FA-8D00-131283430CC7}" type="sibTrans" cxnId="{4BC24C3C-65D6-4303-8BE9-95CABF7D219B}">
      <dgm:prSet/>
      <dgm:spPr/>
      <dgm:t>
        <a:bodyPr/>
        <a:lstStyle/>
        <a:p>
          <a:endParaRPr lang="ru-RU"/>
        </a:p>
      </dgm:t>
    </dgm:pt>
    <dgm:pt modelId="{0E208F53-A1AB-4119-B626-1650DE2BC532}">
      <dgm:prSet phldrT="[Текст]"/>
      <dgm:spPr/>
      <dgm:t>
        <a:bodyPr/>
        <a:lstStyle/>
        <a:p>
          <a:r>
            <a:rPr lang="ru-RU" dirty="0" smtClean="0"/>
            <a:t>4. </a:t>
          </a:r>
          <a:r>
            <a:rPr lang="ru-RU" dirty="0" err="1" smtClean="0"/>
            <a:t>Недостатній</a:t>
          </a:r>
          <a:r>
            <a:rPr lang="ru-RU" dirty="0" smtClean="0"/>
            <a:t> сон.</a:t>
          </a:r>
          <a:endParaRPr lang="ru-RU" dirty="0"/>
        </a:p>
      </dgm:t>
    </dgm:pt>
    <dgm:pt modelId="{F8C82792-1DC8-4CB4-9EFA-DE066B8D70FB}" type="parTrans" cxnId="{8AAD7F4F-CA8A-4647-B978-5DC841AF3CF6}">
      <dgm:prSet/>
      <dgm:spPr/>
      <dgm:t>
        <a:bodyPr/>
        <a:lstStyle/>
        <a:p>
          <a:endParaRPr lang="ru-RU"/>
        </a:p>
      </dgm:t>
    </dgm:pt>
    <dgm:pt modelId="{2B3537AB-9DE2-4820-A048-7576D3C944C5}" type="sibTrans" cxnId="{8AAD7F4F-CA8A-4647-B978-5DC841AF3CF6}">
      <dgm:prSet/>
      <dgm:spPr/>
      <dgm:t>
        <a:bodyPr/>
        <a:lstStyle/>
        <a:p>
          <a:endParaRPr lang="ru-RU"/>
        </a:p>
      </dgm:t>
    </dgm:pt>
    <dgm:pt modelId="{8894F1C1-796C-49E6-8FD7-DD3A1D64A58E}">
      <dgm:prSet/>
      <dgm:spPr/>
      <dgm:t>
        <a:bodyPr/>
        <a:lstStyle/>
        <a:p>
          <a:endParaRPr lang="ru-RU" dirty="0" smtClean="0"/>
        </a:p>
      </dgm:t>
    </dgm:pt>
    <dgm:pt modelId="{E208E797-ABC1-467F-8AD8-9D032A1ACF93}" type="parTrans" cxnId="{2EA5CCD5-48B6-4A0D-AD27-4E4E4669B65C}">
      <dgm:prSet/>
      <dgm:spPr/>
      <dgm:t>
        <a:bodyPr/>
        <a:lstStyle/>
        <a:p>
          <a:endParaRPr lang="ru-RU"/>
        </a:p>
      </dgm:t>
    </dgm:pt>
    <dgm:pt modelId="{855F85E6-10EC-4E17-9667-A74B7EAA2FB8}" type="sibTrans" cxnId="{2EA5CCD5-48B6-4A0D-AD27-4E4E4669B65C}">
      <dgm:prSet/>
      <dgm:spPr/>
      <dgm:t>
        <a:bodyPr/>
        <a:lstStyle/>
        <a:p>
          <a:endParaRPr lang="ru-RU"/>
        </a:p>
      </dgm:t>
    </dgm:pt>
    <dgm:pt modelId="{91335578-CA86-494A-BA81-20DE874ACB01}">
      <dgm:prSet phldrT="[Текст]"/>
      <dgm:spPr/>
      <dgm:t>
        <a:bodyPr/>
        <a:lstStyle/>
        <a:p>
          <a:r>
            <a:rPr lang="ru-RU" dirty="0" smtClean="0"/>
            <a:t>5. </a:t>
          </a:r>
          <a:r>
            <a:rPr lang="ru-RU" dirty="0" err="1" smtClean="0"/>
            <a:t>Прийом</a:t>
          </a:r>
          <a:r>
            <a:rPr lang="ru-RU" dirty="0" smtClean="0"/>
            <a:t> </a:t>
          </a:r>
          <a:r>
            <a:rPr lang="ru-RU" dirty="0" err="1" smtClean="0"/>
            <a:t>антибіотиків</a:t>
          </a:r>
          <a:r>
            <a:rPr lang="ru-RU" dirty="0" smtClean="0"/>
            <a:t> і </a:t>
          </a:r>
          <a:r>
            <a:rPr lang="ru-RU" dirty="0" err="1" smtClean="0"/>
            <a:t>інших</a:t>
          </a:r>
          <a:r>
            <a:rPr lang="ru-RU" dirty="0" smtClean="0"/>
            <a:t> </a:t>
          </a:r>
          <a:r>
            <a:rPr lang="ru-RU" dirty="0" err="1" smtClean="0"/>
            <a:t>сильних</a:t>
          </a:r>
          <a:r>
            <a:rPr lang="ru-RU" dirty="0" smtClean="0"/>
            <a:t> </a:t>
          </a:r>
          <a:r>
            <a:rPr lang="ru-RU" dirty="0" err="1" smtClean="0"/>
            <a:t>ліків</a:t>
          </a:r>
          <a:endParaRPr lang="ru-RU" dirty="0"/>
        </a:p>
      </dgm:t>
    </dgm:pt>
    <dgm:pt modelId="{1A77AC58-2676-481E-8ACA-02F9A4812B21}" type="parTrans" cxnId="{EDC4332E-4B37-463D-83FE-7D483174CC8E}">
      <dgm:prSet/>
      <dgm:spPr/>
      <dgm:t>
        <a:bodyPr/>
        <a:lstStyle/>
        <a:p>
          <a:endParaRPr lang="ru-RU"/>
        </a:p>
      </dgm:t>
    </dgm:pt>
    <dgm:pt modelId="{6F98102B-F0AB-47D1-B899-8EDE180332A9}" type="sibTrans" cxnId="{EDC4332E-4B37-463D-83FE-7D483174CC8E}">
      <dgm:prSet/>
      <dgm:spPr/>
      <dgm:t>
        <a:bodyPr/>
        <a:lstStyle/>
        <a:p>
          <a:endParaRPr lang="ru-RU"/>
        </a:p>
      </dgm:t>
    </dgm:pt>
    <dgm:pt modelId="{F193CB8F-EA01-4A61-A1BE-768B73A67409}">
      <dgm:prSet phldrT="[Текст]"/>
      <dgm:spPr/>
      <dgm:t>
        <a:bodyPr/>
        <a:lstStyle/>
        <a:p>
          <a:r>
            <a:rPr lang="ru-RU" dirty="0" smtClean="0"/>
            <a:t>6. </a:t>
          </a:r>
          <a:r>
            <a:rPr lang="ru-RU" dirty="0" err="1" smtClean="0"/>
            <a:t>Шкідливі</a:t>
          </a:r>
          <a:r>
            <a:rPr lang="ru-RU" dirty="0" smtClean="0"/>
            <a:t> </a:t>
          </a:r>
          <a:r>
            <a:rPr lang="ru-RU" dirty="0" err="1" smtClean="0"/>
            <a:t>звички</a:t>
          </a:r>
          <a:endParaRPr lang="ru-RU" dirty="0"/>
        </a:p>
      </dgm:t>
    </dgm:pt>
    <dgm:pt modelId="{C76B07E3-71CF-4057-A2A1-921EDB1A1154}" type="parTrans" cxnId="{E31D3583-E1C4-46AB-A3DD-0308F2099C96}">
      <dgm:prSet/>
      <dgm:spPr/>
      <dgm:t>
        <a:bodyPr/>
        <a:lstStyle/>
        <a:p>
          <a:endParaRPr lang="ru-RU"/>
        </a:p>
      </dgm:t>
    </dgm:pt>
    <dgm:pt modelId="{5482A768-5C13-4487-879E-7713D264FDC2}" type="sibTrans" cxnId="{E31D3583-E1C4-46AB-A3DD-0308F2099C96}">
      <dgm:prSet/>
      <dgm:spPr/>
      <dgm:t>
        <a:bodyPr/>
        <a:lstStyle/>
        <a:p>
          <a:endParaRPr lang="ru-RU"/>
        </a:p>
      </dgm:t>
    </dgm:pt>
    <dgm:pt modelId="{FF903966-5414-48B4-B3BC-14D1C05645C7}">
      <dgm:prSet phldrT="[Текст]"/>
      <dgm:spPr/>
      <dgm:t>
        <a:bodyPr/>
        <a:lstStyle/>
        <a:p>
          <a:r>
            <a:rPr lang="ru-RU" dirty="0" smtClean="0"/>
            <a:t>2.Здорове </a:t>
          </a:r>
          <a:r>
            <a:rPr lang="ru-RU" dirty="0" err="1" smtClean="0"/>
            <a:t>харчування</a:t>
          </a:r>
          <a:r>
            <a:rPr lang="ru-RU" dirty="0" smtClean="0"/>
            <a:t> </a:t>
          </a:r>
          <a:endParaRPr lang="ru-RU" dirty="0"/>
        </a:p>
      </dgm:t>
    </dgm:pt>
    <dgm:pt modelId="{83B8AAFC-B60E-48B1-8BF2-2CB0EC5028B6}" type="parTrans" cxnId="{0531C602-D691-4288-881E-EE9F310E7460}">
      <dgm:prSet/>
      <dgm:spPr/>
      <dgm:t>
        <a:bodyPr/>
        <a:lstStyle/>
        <a:p>
          <a:endParaRPr lang="ru-RU"/>
        </a:p>
      </dgm:t>
    </dgm:pt>
    <dgm:pt modelId="{097D18B7-E85E-407A-8F4F-205011090052}" type="sibTrans" cxnId="{0531C602-D691-4288-881E-EE9F310E7460}">
      <dgm:prSet/>
      <dgm:spPr/>
      <dgm:t>
        <a:bodyPr/>
        <a:lstStyle/>
        <a:p>
          <a:endParaRPr lang="ru-RU"/>
        </a:p>
      </dgm:t>
    </dgm:pt>
    <dgm:pt modelId="{313BAF5A-115E-4C67-9988-ACD317B1A43D}">
      <dgm:prSet phldrT="[Текст]"/>
      <dgm:spPr/>
      <dgm:t>
        <a:bodyPr/>
        <a:lstStyle/>
        <a:p>
          <a:r>
            <a:rPr lang="ru-RU" dirty="0" smtClean="0"/>
            <a:t>3.Вітаміни (</a:t>
          </a:r>
          <a:r>
            <a:rPr lang="ru-RU" dirty="0" err="1" smtClean="0"/>
            <a:t>Вітамін</a:t>
          </a:r>
          <a:r>
            <a:rPr lang="ru-RU" dirty="0" smtClean="0"/>
            <a:t> С - </a:t>
          </a:r>
          <a:r>
            <a:rPr lang="ru-RU" dirty="0" err="1" smtClean="0"/>
            <a:t>головний</a:t>
          </a:r>
          <a:r>
            <a:rPr lang="ru-RU" dirty="0" smtClean="0"/>
            <a:t> </a:t>
          </a:r>
          <a:r>
            <a:rPr lang="ru-RU" dirty="0" err="1" smtClean="0"/>
            <a:t>помічник</a:t>
          </a:r>
          <a:r>
            <a:rPr lang="ru-RU" dirty="0" smtClean="0"/>
            <a:t> </a:t>
          </a:r>
          <a:r>
            <a:rPr lang="ru-RU" dirty="0" err="1" smtClean="0"/>
            <a:t>імунітету</a:t>
          </a:r>
          <a:r>
            <a:rPr lang="ru-RU" dirty="0" smtClean="0"/>
            <a:t>)</a:t>
          </a:r>
          <a:endParaRPr lang="ru-RU" dirty="0"/>
        </a:p>
      </dgm:t>
    </dgm:pt>
    <dgm:pt modelId="{A6CBDB56-3314-4A45-A914-597800F12E08}" type="parTrans" cxnId="{034EB688-0BA3-4A27-91AE-660731829739}">
      <dgm:prSet/>
      <dgm:spPr/>
      <dgm:t>
        <a:bodyPr/>
        <a:lstStyle/>
        <a:p>
          <a:endParaRPr lang="ru-RU"/>
        </a:p>
      </dgm:t>
    </dgm:pt>
    <dgm:pt modelId="{AA831C31-9223-4784-B3F5-22C7C0704E8B}" type="sibTrans" cxnId="{034EB688-0BA3-4A27-91AE-660731829739}">
      <dgm:prSet/>
      <dgm:spPr/>
      <dgm:t>
        <a:bodyPr/>
        <a:lstStyle/>
        <a:p>
          <a:endParaRPr lang="ru-RU"/>
        </a:p>
      </dgm:t>
    </dgm:pt>
    <dgm:pt modelId="{DA57C39E-6A55-4C43-8131-2E096DBD4C80}">
      <dgm:prSet phldrT="[Текст]"/>
      <dgm:spPr/>
      <dgm:t>
        <a:bodyPr/>
        <a:lstStyle/>
        <a:p>
          <a:r>
            <a:rPr lang="ru-RU" dirty="0" smtClean="0"/>
            <a:t>4.Загартування і зарядка</a:t>
          </a:r>
          <a:endParaRPr lang="ru-RU" dirty="0"/>
        </a:p>
      </dgm:t>
    </dgm:pt>
    <dgm:pt modelId="{24FF5660-C964-46BA-B79E-966B1C5830C9}" type="parTrans" cxnId="{A67D6AEA-00FF-4E1D-8843-5806800667B2}">
      <dgm:prSet/>
      <dgm:spPr/>
      <dgm:t>
        <a:bodyPr/>
        <a:lstStyle/>
        <a:p>
          <a:endParaRPr lang="ru-RU"/>
        </a:p>
      </dgm:t>
    </dgm:pt>
    <dgm:pt modelId="{582919C1-5D70-4653-93C5-F5E593F2DD0B}" type="sibTrans" cxnId="{A67D6AEA-00FF-4E1D-8843-5806800667B2}">
      <dgm:prSet/>
      <dgm:spPr/>
      <dgm:t>
        <a:bodyPr/>
        <a:lstStyle/>
        <a:p>
          <a:endParaRPr lang="ru-RU"/>
        </a:p>
      </dgm:t>
    </dgm:pt>
    <dgm:pt modelId="{A36C7E7D-6EA2-4A23-9767-9EFD63B1F43A}">
      <dgm:prSet phldrT="[Текст]"/>
      <dgm:spPr/>
      <dgm:t>
        <a:bodyPr/>
        <a:lstStyle/>
        <a:p>
          <a:r>
            <a:rPr lang="ru-RU" dirty="0" smtClean="0"/>
            <a:t>5.Щеплення </a:t>
          </a:r>
          <a:endParaRPr lang="ru-RU" dirty="0"/>
        </a:p>
      </dgm:t>
    </dgm:pt>
    <dgm:pt modelId="{023D3C32-1894-49C9-B921-5DE4FB1F43C8}" type="parTrans" cxnId="{4A90C48B-E805-4DF2-AE31-7D762F4ECC08}">
      <dgm:prSet/>
      <dgm:spPr/>
      <dgm:t>
        <a:bodyPr/>
        <a:lstStyle/>
        <a:p>
          <a:endParaRPr lang="ru-RU"/>
        </a:p>
      </dgm:t>
    </dgm:pt>
    <dgm:pt modelId="{36C783A5-69F7-4E03-BB4E-880C8F1F3241}" type="sibTrans" cxnId="{4A90C48B-E805-4DF2-AE31-7D762F4ECC08}">
      <dgm:prSet/>
      <dgm:spPr/>
      <dgm:t>
        <a:bodyPr/>
        <a:lstStyle/>
        <a:p>
          <a:endParaRPr lang="ru-RU"/>
        </a:p>
      </dgm:t>
    </dgm:pt>
    <dgm:pt modelId="{BE8DEAB7-638E-402E-9E6C-309D42CE14CE}">
      <dgm:prSet phldrT="[Текст]"/>
      <dgm:spPr/>
      <dgm:t>
        <a:bodyPr/>
        <a:lstStyle/>
        <a:p>
          <a:r>
            <a:rPr lang="ru-RU" dirty="0" smtClean="0"/>
            <a:t>6. </a:t>
          </a:r>
          <a:r>
            <a:rPr lang="ru-RU" dirty="0" err="1" smtClean="0"/>
            <a:t>Гарний</a:t>
          </a:r>
          <a:r>
            <a:rPr lang="ru-RU" dirty="0" smtClean="0"/>
            <a:t> сон</a:t>
          </a:r>
          <a:endParaRPr lang="ru-RU" dirty="0"/>
        </a:p>
      </dgm:t>
    </dgm:pt>
    <dgm:pt modelId="{86C109AC-5529-4DBF-9EA5-8CF994C25885}" type="parTrans" cxnId="{90E95A08-3446-4305-AB89-6F61E728DDE8}">
      <dgm:prSet/>
      <dgm:spPr/>
      <dgm:t>
        <a:bodyPr/>
        <a:lstStyle/>
        <a:p>
          <a:endParaRPr lang="ru-RU"/>
        </a:p>
      </dgm:t>
    </dgm:pt>
    <dgm:pt modelId="{FA448D4E-8860-4698-92E1-BF41BCB7CF4E}" type="sibTrans" cxnId="{90E95A08-3446-4305-AB89-6F61E728DDE8}">
      <dgm:prSet/>
      <dgm:spPr/>
      <dgm:t>
        <a:bodyPr/>
        <a:lstStyle/>
        <a:p>
          <a:endParaRPr lang="ru-RU"/>
        </a:p>
      </dgm:t>
    </dgm:pt>
    <dgm:pt modelId="{BB6CFDEC-CA0E-49D3-8183-4A303691BAC0}">
      <dgm:prSet/>
      <dgm:spPr/>
      <dgm:t>
        <a:bodyPr/>
        <a:lstStyle/>
        <a:p>
          <a:r>
            <a:rPr lang="ru-RU" dirty="0" smtClean="0"/>
            <a:t>7.Відсутність стресів</a:t>
          </a:r>
          <a:endParaRPr lang="ru-RU" dirty="0"/>
        </a:p>
      </dgm:t>
    </dgm:pt>
    <dgm:pt modelId="{8C22D3BD-BC96-42C7-987F-C4DE5FD59DC4}" type="parTrans" cxnId="{CEC67D74-5267-497F-AEF8-4017310F5CBA}">
      <dgm:prSet/>
      <dgm:spPr/>
      <dgm:t>
        <a:bodyPr/>
        <a:lstStyle/>
        <a:p>
          <a:endParaRPr lang="ru-RU"/>
        </a:p>
      </dgm:t>
    </dgm:pt>
    <dgm:pt modelId="{7F0167D1-66D3-43DD-AD44-0AB3BA20A3F8}" type="sibTrans" cxnId="{CEC67D74-5267-497F-AEF8-4017310F5CBA}">
      <dgm:prSet/>
      <dgm:spPr/>
      <dgm:t>
        <a:bodyPr/>
        <a:lstStyle/>
        <a:p>
          <a:endParaRPr lang="ru-RU"/>
        </a:p>
      </dgm:t>
    </dgm:pt>
    <dgm:pt modelId="{2EA04E28-D2FB-4568-AF55-DB60E9DD0770}">
      <dgm:prSet/>
      <dgm:spPr/>
      <dgm:t>
        <a:bodyPr/>
        <a:lstStyle/>
        <a:p>
          <a:endParaRPr lang="ru-RU" dirty="0"/>
        </a:p>
      </dgm:t>
    </dgm:pt>
    <dgm:pt modelId="{0749EA56-9D14-440E-A21A-CFC56097E25A}" type="parTrans" cxnId="{CC5512FB-2D38-4E97-999F-EA86ACC31272}">
      <dgm:prSet/>
      <dgm:spPr/>
      <dgm:t>
        <a:bodyPr/>
        <a:lstStyle/>
        <a:p>
          <a:endParaRPr lang="ru-RU"/>
        </a:p>
      </dgm:t>
    </dgm:pt>
    <dgm:pt modelId="{E44DFEDF-E1FE-4F72-9BDC-E596F7F44E4C}" type="sibTrans" cxnId="{CC5512FB-2D38-4E97-999F-EA86ACC31272}">
      <dgm:prSet/>
      <dgm:spPr/>
      <dgm:t>
        <a:bodyPr/>
        <a:lstStyle/>
        <a:p>
          <a:endParaRPr lang="ru-RU"/>
        </a:p>
      </dgm:t>
    </dgm:pt>
    <dgm:pt modelId="{B5BAF5DD-C4E0-478B-A6EA-DBF31AB99E6F}" type="pres">
      <dgm:prSet presAssocID="{1CE93E42-C8BB-4C66-8848-DB670791C64B}" presName="Name0" presStyleCnt="0">
        <dgm:presLayoutVars>
          <dgm:dir/>
          <dgm:animLvl val="lvl"/>
          <dgm:resizeHandles val="exact"/>
        </dgm:presLayoutVars>
      </dgm:prSet>
      <dgm:spPr/>
    </dgm:pt>
    <dgm:pt modelId="{D5661819-92A8-469B-94A6-62A8EACF25EB}" type="pres">
      <dgm:prSet presAssocID="{FE82EBAC-8374-4EEC-A90E-D301C9F1618C}" presName="composite" presStyleCnt="0"/>
      <dgm:spPr/>
    </dgm:pt>
    <dgm:pt modelId="{28380054-2959-4854-9CC7-4B18FFF66C11}" type="pres">
      <dgm:prSet presAssocID="{FE82EBAC-8374-4EEC-A90E-D301C9F1618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54B86A-F4B7-46FF-A25C-57784F283AD0}" type="pres">
      <dgm:prSet presAssocID="{FE82EBAC-8374-4EEC-A90E-D301C9F1618C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EA0D48-5C21-42A2-A64E-479DF1EB1BC6}" type="pres">
      <dgm:prSet presAssocID="{E2A85EB6-D99A-4527-927B-8529CF434B5E}" presName="space" presStyleCnt="0"/>
      <dgm:spPr/>
    </dgm:pt>
    <dgm:pt modelId="{B1F96D9D-7C15-43A2-996C-01E77DD30E6F}" type="pres">
      <dgm:prSet presAssocID="{7B0B99D6-FE54-4DD2-8A18-41FCC45319E9}" presName="composite" presStyleCnt="0"/>
      <dgm:spPr/>
    </dgm:pt>
    <dgm:pt modelId="{1E4D003A-446A-40E1-89E6-DFC813567454}" type="pres">
      <dgm:prSet presAssocID="{7B0B99D6-FE54-4DD2-8A18-41FCC45319E9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983C4B36-0545-4E70-9FAC-A4AECD1C1A65}" type="pres">
      <dgm:prSet presAssocID="{7B0B99D6-FE54-4DD2-8A18-41FCC45319E9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31D3583-E1C4-46AB-A3DD-0308F2099C96}" srcId="{FE82EBAC-8374-4EEC-A90E-D301C9F1618C}" destId="{F193CB8F-EA01-4A61-A1BE-768B73A67409}" srcOrd="5" destOrd="0" parTransId="{C76B07E3-71CF-4057-A2A1-921EDB1A1154}" sibTransId="{5482A768-5C13-4487-879E-7713D264FDC2}"/>
    <dgm:cxn modelId="{4EBFCDBB-2FE0-4670-8CA4-A283DAC9F16E}" type="presOf" srcId="{91335578-CA86-494A-BA81-20DE874ACB01}" destId="{7E54B86A-F4B7-46FF-A25C-57784F283AD0}" srcOrd="0" destOrd="4" presId="urn:microsoft.com/office/officeart/2005/8/layout/hList1"/>
    <dgm:cxn modelId="{CF15653C-2DF6-4157-8291-B3B8E87F6710}" type="presOf" srcId="{1CE93E42-C8BB-4C66-8848-DB670791C64B}" destId="{B5BAF5DD-C4E0-478B-A6EA-DBF31AB99E6F}" srcOrd="0" destOrd="0" presId="urn:microsoft.com/office/officeart/2005/8/layout/hList1"/>
    <dgm:cxn modelId="{6F9E40B0-83A6-40CB-9455-24BE4ED680DA}" srcId="{7B0B99D6-FE54-4DD2-8A18-41FCC45319E9}" destId="{82DCD249-E045-4A88-9636-DFD151221E69}" srcOrd="0" destOrd="0" parTransId="{86FB7315-34FA-4804-8FBC-B6D1F5919F81}" sibTransId="{4AB597C7-9BFD-429E-9CB6-5F59E85A5658}"/>
    <dgm:cxn modelId="{4893D853-2EA7-4020-97E5-A2FA31C10471}" srcId="{1CE93E42-C8BB-4C66-8848-DB670791C64B}" destId="{7B0B99D6-FE54-4DD2-8A18-41FCC45319E9}" srcOrd="1" destOrd="0" parTransId="{B32C90D1-DD63-4E43-9935-9EDC8CD49E40}" sibTransId="{C0574236-061E-4ACF-8382-8D68B2CDEC9F}"/>
    <dgm:cxn modelId="{008DF3BD-55F3-4EAE-A936-2EA2FC158BB9}" type="presOf" srcId="{FF903966-5414-48B4-B3BC-14D1C05645C7}" destId="{983C4B36-0545-4E70-9FAC-A4AECD1C1A65}" srcOrd="0" destOrd="1" presId="urn:microsoft.com/office/officeart/2005/8/layout/hList1"/>
    <dgm:cxn modelId="{A67D6AEA-00FF-4E1D-8843-5806800667B2}" srcId="{7B0B99D6-FE54-4DD2-8A18-41FCC45319E9}" destId="{DA57C39E-6A55-4C43-8131-2E096DBD4C80}" srcOrd="3" destOrd="0" parTransId="{24FF5660-C964-46BA-B79E-966B1C5830C9}" sibTransId="{582919C1-5D70-4653-93C5-F5E593F2DD0B}"/>
    <dgm:cxn modelId="{2EA5CCD5-48B6-4A0D-AD27-4E4E4669B65C}" srcId="{FE82EBAC-8374-4EEC-A90E-D301C9F1618C}" destId="{8894F1C1-796C-49E6-8FD7-DD3A1D64A58E}" srcOrd="6" destOrd="0" parTransId="{E208E797-ABC1-467F-8AD8-9D032A1ACF93}" sibTransId="{855F85E6-10EC-4E17-9667-A74B7EAA2FB8}"/>
    <dgm:cxn modelId="{91E42FB5-90F3-42DF-A19D-1C524732A466}" srcId="{FE82EBAC-8374-4EEC-A90E-D301C9F1618C}" destId="{7B0D4DB4-E57C-4467-A5C2-5F9ED378A29F}" srcOrd="0" destOrd="0" parTransId="{DE5A3E77-C475-463B-A984-440334F707BB}" sibTransId="{C07597CA-6099-4DB7-A9DC-BD44F851EB2F}"/>
    <dgm:cxn modelId="{C206EBCD-7826-45EB-B49C-B45AF4AC0484}" type="presOf" srcId="{F193CB8F-EA01-4A61-A1BE-768B73A67409}" destId="{7E54B86A-F4B7-46FF-A25C-57784F283AD0}" srcOrd="0" destOrd="5" presId="urn:microsoft.com/office/officeart/2005/8/layout/hList1"/>
    <dgm:cxn modelId="{8214569D-D474-4501-9BEF-27704DA8ED6A}" srcId="{1CE93E42-C8BB-4C66-8848-DB670791C64B}" destId="{FE82EBAC-8374-4EEC-A90E-D301C9F1618C}" srcOrd="0" destOrd="0" parTransId="{488E7574-A99F-4CC2-AB11-FE09BE3A6974}" sibTransId="{E2A85EB6-D99A-4527-927B-8529CF434B5E}"/>
    <dgm:cxn modelId="{8AAD7F4F-CA8A-4647-B978-5DC841AF3CF6}" srcId="{FE82EBAC-8374-4EEC-A90E-D301C9F1618C}" destId="{0E208F53-A1AB-4119-B626-1650DE2BC532}" srcOrd="3" destOrd="0" parTransId="{F8C82792-1DC8-4CB4-9EFA-DE066B8D70FB}" sibTransId="{2B3537AB-9DE2-4820-A048-7576D3C944C5}"/>
    <dgm:cxn modelId="{1D619C2B-7603-444A-B9BF-BA743123A09E}" srcId="{FE82EBAC-8374-4EEC-A90E-D301C9F1618C}" destId="{BAB5B3D8-EE16-4DF3-922E-643B05C677D8}" srcOrd="1" destOrd="0" parTransId="{7D127414-5095-4ABA-AC06-B508089DEE45}" sibTransId="{A58CF6D6-C69B-4CA1-9D20-1010811BD69A}"/>
    <dgm:cxn modelId="{5ECB651E-878A-4764-913E-A0B1104EDC38}" type="presOf" srcId="{7B0D4DB4-E57C-4467-A5C2-5F9ED378A29F}" destId="{7E54B86A-F4B7-46FF-A25C-57784F283AD0}" srcOrd="0" destOrd="0" presId="urn:microsoft.com/office/officeart/2005/8/layout/hList1"/>
    <dgm:cxn modelId="{034EB688-0BA3-4A27-91AE-660731829739}" srcId="{7B0B99D6-FE54-4DD2-8A18-41FCC45319E9}" destId="{313BAF5A-115E-4C67-9988-ACD317B1A43D}" srcOrd="2" destOrd="0" parTransId="{A6CBDB56-3314-4A45-A914-597800F12E08}" sibTransId="{AA831C31-9223-4784-B3F5-22C7C0704E8B}"/>
    <dgm:cxn modelId="{19E5243D-84B3-4D62-94F7-CD5B92A1C29A}" type="presOf" srcId="{5ED1FD95-EC15-487A-B231-AA7DE4601E1F}" destId="{7E54B86A-F4B7-46FF-A25C-57784F283AD0}" srcOrd="0" destOrd="2" presId="urn:microsoft.com/office/officeart/2005/8/layout/hList1"/>
    <dgm:cxn modelId="{1E663B62-8B19-470E-8539-206965720D05}" type="presOf" srcId="{313BAF5A-115E-4C67-9988-ACD317B1A43D}" destId="{983C4B36-0545-4E70-9FAC-A4AECD1C1A65}" srcOrd="0" destOrd="2" presId="urn:microsoft.com/office/officeart/2005/8/layout/hList1"/>
    <dgm:cxn modelId="{19BF52B3-9CFE-49D5-A904-0FC09930E0BD}" type="presOf" srcId="{7B0B99D6-FE54-4DD2-8A18-41FCC45319E9}" destId="{1E4D003A-446A-40E1-89E6-DFC813567454}" srcOrd="0" destOrd="0" presId="urn:microsoft.com/office/officeart/2005/8/layout/hList1"/>
    <dgm:cxn modelId="{0531C602-D691-4288-881E-EE9F310E7460}" srcId="{7B0B99D6-FE54-4DD2-8A18-41FCC45319E9}" destId="{FF903966-5414-48B4-B3BC-14D1C05645C7}" srcOrd="1" destOrd="0" parTransId="{83B8AAFC-B60E-48B1-8BF2-2CB0EC5028B6}" sibTransId="{097D18B7-E85E-407A-8F4F-205011090052}"/>
    <dgm:cxn modelId="{F10934D3-D9EF-459D-8A61-3DAC8F52ED19}" type="presOf" srcId="{BB6CFDEC-CA0E-49D3-8183-4A303691BAC0}" destId="{983C4B36-0545-4E70-9FAC-A4AECD1C1A65}" srcOrd="0" destOrd="6" presId="urn:microsoft.com/office/officeart/2005/8/layout/hList1"/>
    <dgm:cxn modelId="{BB344C56-6319-45E1-8F1E-6C0DAA8862B9}" type="presOf" srcId="{0E208F53-A1AB-4119-B626-1650DE2BC532}" destId="{7E54B86A-F4B7-46FF-A25C-57784F283AD0}" srcOrd="0" destOrd="3" presId="urn:microsoft.com/office/officeart/2005/8/layout/hList1"/>
    <dgm:cxn modelId="{5939AF27-5286-4CD8-A97E-4AD2F5F0D9F1}" type="presOf" srcId="{A36C7E7D-6EA2-4A23-9767-9EFD63B1F43A}" destId="{983C4B36-0545-4E70-9FAC-A4AECD1C1A65}" srcOrd="0" destOrd="4" presId="urn:microsoft.com/office/officeart/2005/8/layout/hList1"/>
    <dgm:cxn modelId="{48601C8D-1BA9-4BF9-9EB9-76BBE8C86A06}" type="presOf" srcId="{8894F1C1-796C-49E6-8FD7-DD3A1D64A58E}" destId="{7E54B86A-F4B7-46FF-A25C-57784F283AD0}" srcOrd="0" destOrd="6" presId="urn:microsoft.com/office/officeart/2005/8/layout/hList1"/>
    <dgm:cxn modelId="{FB498576-6EF0-4D8E-A915-176AC1961089}" type="presOf" srcId="{2EA04E28-D2FB-4568-AF55-DB60E9DD0770}" destId="{983C4B36-0545-4E70-9FAC-A4AECD1C1A65}" srcOrd="0" destOrd="7" presId="urn:microsoft.com/office/officeart/2005/8/layout/hList1"/>
    <dgm:cxn modelId="{EB3F0273-C628-41AA-A34B-7791A6BD566E}" type="presOf" srcId="{82DCD249-E045-4A88-9636-DFD151221E69}" destId="{983C4B36-0545-4E70-9FAC-A4AECD1C1A65}" srcOrd="0" destOrd="0" presId="urn:microsoft.com/office/officeart/2005/8/layout/hList1"/>
    <dgm:cxn modelId="{4A90C48B-E805-4DF2-AE31-7D762F4ECC08}" srcId="{7B0B99D6-FE54-4DD2-8A18-41FCC45319E9}" destId="{A36C7E7D-6EA2-4A23-9767-9EFD63B1F43A}" srcOrd="4" destOrd="0" parTransId="{023D3C32-1894-49C9-B921-5DE4FB1F43C8}" sibTransId="{36C783A5-69F7-4E03-BB4E-880C8F1F3241}"/>
    <dgm:cxn modelId="{89943DE6-D101-4BD6-8BEC-DBA4F0B4B352}" type="presOf" srcId="{FE82EBAC-8374-4EEC-A90E-D301C9F1618C}" destId="{28380054-2959-4854-9CC7-4B18FFF66C11}" srcOrd="0" destOrd="0" presId="urn:microsoft.com/office/officeart/2005/8/layout/hList1"/>
    <dgm:cxn modelId="{0231EEF6-2950-4052-8CEA-F5B9B43B20FB}" type="presOf" srcId="{BAB5B3D8-EE16-4DF3-922E-643B05C677D8}" destId="{7E54B86A-F4B7-46FF-A25C-57784F283AD0}" srcOrd="0" destOrd="1" presId="urn:microsoft.com/office/officeart/2005/8/layout/hList1"/>
    <dgm:cxn modelId="{EDC4332E-4B37-463D-83FE-7D483174CC8E}" srcId="{FE82EBAC-8374-4EEC-A90E-D301C9F1618C}" destId="{91335578-CA86-494A-BA81-20DE874ACB01}" srcOrd="4" destOrd="0" parTransId="{1A77AC58-2676-481E-8ACA-02F9A4812B21}" sibTransId="{6F98102B-F0AB-47D1-B899-8EDE180332A9}"/>
    <dgm:cxn modelId="{90E95A08-3446-4305-AB89-6F61E728DDE8}" srcId="{7B0B99D6-FE54-4DD2-8A18-41FCC45319E9}" destId="{BE8DEAB7-638E-402E-9E6C-309D42CE14CE}" srcOrd="5" destOrd="0" parTransId="{86C109AC-5529-4DBF-9EA5-8CF994C25885}" sibTransId="{FA448D4E-8860-4698-92E1-BF41BCB7CF4E}"/>
    <dgm:cxn modelId="{0DA73BEF-85B0-41B5-9246-769BE9F537D3}" type="presOf" srcId="{BE8DEAB7-638E-402E-9E6C-309D42CE14CE}" destId="{983C4B36-0545-4E70-9FAC-A4AECD1C1A65}" srcOrd="0" destOrd="5" presId="urn:microsoft.com/office/officeart/2005/8/layout/hList1"/>
    <dgm:cxn modelId="{4BC24C3C-65D6-4303-8BE9-95CABF7D219B}" srcId="{FE82EBAC-8374-4EEC-A90E-D301C9F1618C}" destId="{5ED1FD95-EC15-487A-B231-AA7DE4601E1F}" srcOrd="2" destOrd="0" parTransId="{E1CF0156-B654-4DC9-9891-EF6CCEC3CC3B}" sibTransId="{2325C560-8D6A-46FA-8D00-131283430CC7}"/>
    <dgm:cxn modelId="{CC5512FB-2D38-4E97-999F-EA86ACC31272}" srcId="{7B0B99D6-FE54-4DD2-8A18-41FCC45319E9}" destId="{2EA04E28-D2FB-4568-AF55-DB60E9DD0770}" srcOrd="7" destOrd="0" parTransId="{0749EA56-9D14-440E-A21A-CFC56097E25A}" sibTransId="{E44DFEDF-E1FE-4F72-9BDC-E596F7F44E4C}"/>
    <dgm:cxn modelId="{F639A1FE-2E28-4464-983E-B8E9E6D092DF}" type="presOf" srcId="{DA57C39E-6A55-4C43-8131-2E096DBD4C80}" destId="{983C4B36-0545-4E70-9FAC-A4AECD1C1A65}" srcOrd="0" destOrd="3" presId="urn:microsoft.com/office/officeart/2005/8/layout/hList1"/>
    <dgm:cxn modelId="{CEC67D74-5267-497F-AEF8-4017310F5CBA}" srcId="{7B0B99D6-FE54-4DD2-8A18-41FCC45319E9}" destId="{BB6CFDEC-CA0E-49D3-8183-4A303691BAC0}" srcOrd="6" destOrd="0" parTransId="{8C22D3BD-BC96-42C7-987F-C4DE5FD59DC4}" sibTransId="{7F0167D1-66D3-43DD-AD44-0AB3BA20A3F8}"/>
    <dgm:cxn modelId="{4D09646F-0B4C-4220-B396-714532832E11}" type="presParOf" srcId="{B5BAF5DD-C4E0-478B-A6EA-DBF31AB99E6F}" destId="{D5661819-92A8-469B-94A6-62A8EACF25EB}" srcOrd="0" destOrd="0" presId="urn:microsoft.com/office/officeart/2005/8/layout/hList1"/>
    <dgm:cxn modelId="{7B6A795B-84EA-42D2-9A1C-2C3FF7C64E1A}" type="presParOf" srcId="{D5661819-92A8-469B-94A6-62A8EACF25EB}" destId="{28380054-2959-4854-9CC7-4B18FFF66C11}" srcOrd="0" destOrd="0" presId="urn:microsoft.com/office/officeart/2005/8/layout/hList1"/>
    <dgm:cxn modelId="{F5CF11BC-CB98-4A14-B4D0-5DF4D1C8E6C2}" type="presParOf" srcId="{D5661819-92A8-469B-94A6-62A8EACF25EB}" destId="{7E54B86A-F4B7-46FF-A25C-57784F283AD0}" srcOrd="1" destOrd="0" presId="urn:microsoft.com/office/officeart/2005/8/layout/hList1"/>
    <dgm:cxn modelId="{945FCFA1-CE82-4682-AE2A-C06F09E3FDDF}" type="presParOf" srcId="{B5BAF5DD-C4E0-478B-A6EA-DBF31AB99E6F}" destId="{75EA0D48-5C21-42A2-A64E-479DF1EB1BC6}" srcOrd="1" destOrd="0" presId="urn:microsoft.com/office/officeart/2005/8/layout/hList1"/>
    <dgm:cxn modelId="{DFBE4AB3-A7B7-40B6-80BB-0E1398EC52AC}" type="presParOf" srcId="{B5BAF5DD-C4E0-478B-A6EA-DBF31AB99E6F}" destId="{B1F96D9D-7C15-43A2-996C-01E77DD30E6F}" srcOrd="2" destOrd="0" presId="urn:microsoft.com/office/officeart/2005/8/layout/hList1"/>
    <dgm:cxn modelId="{82B67DDC-8BAD-4D3F-A7B4-84951590AECA}" type="presParOf" srcId="{B1F96D9D-7C15-43A2-996C-01E77DD30E6F}" destId="{1E4D003A-446A-40E1-89E6-DFC813567454}" srcOrd="0" destOrd="0" presId="urn:microsoft.com/office/officeart/2005/8/layout/hList1"/>
    <dgm:cxn modelId="{3B640C27-236E-47CA-BE8D-439BF56E5C43}" type="presParOf" srcId="{B1F96D9D-7C15-43A2-996C-01E77DD30E6F}" destId="{983C4B36-0545-4E70-9FAC-A4AECD1C1A6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71EBC4-4AAE-42BF-AFE0-DED03B14D0D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0CD10F-A89C-4FEA-B16C-75646109CB56}">
      <dgm:prSet phldrT="[Текст]"/>
      <dgm:spPr/>
      <dgm:t>
        <a:bodyPr/>
        <a:lstStyle/>
        <a:p>
          <a:r>
            <a:rPr lang="uk-UA" dirty="0" smtClean="0"/>
            <a:t>Використання імунних сироваток, виготовлених із крові імунізованих людей або тварин</a:t>
          </a:r>
          <a:endParaRPr lang="ru-RU" dirty="0"/>
        </a:p>
      </dgm:t>
    </dgm:pt>
    <dgm:pt modelId="{75C32B1F-7805-4D5D-BB27-94250846A14B}" type="parTrans" cxnId="{D17BB835-0AAC-43E4-8809-6B03432202EF}">
      <dgm:prSet/>
      <dgm:spPr/>
      <dgm:t>
        <a:bodyPr/>
        <a:lstStyle/>
        <a:p>
          <a:endParaRPr lang="ru-RU"/>
        </a:p>
      </dgm:t>
    </dgm:pt>
    <dgm:pt modelId="{E7F25B47-675B-429B-A08B-978AB27F0717}" type="sibTrans" cxnId="{D17BB835-0AAC-43E4-8809-6B03432202EF}">
      <dgm:prSet/>
      <dgm:spPr/>
      <dgm:t>
        <a:bodyPr/>
        <a:lstStyle/>
        <a:p>
          <a:endParaRPr lang="ru-RU"/>
        </a:p>
      </dgm:t>
    </dgm:pt>
    <dgm:pt modelId="{444A59F4-3834-47DB-8844-C713E8369D5B}">
      <dgm:prSet phldrT="[Текст]"/>
      <dgm:spPr/>
      <dgm:t>
        <a:bodyPr/>
        <a:lstStyle/>
        <a:p>
          <a:r>
            <a:rPr lang="uk-UA" dirty="0" smtClean="0"/>
            <a:t>Проти токсинів інфекційних збудників (дифтерія, правець, ботулізм, грип. Сибірка, кліщовий енцефаліт, лептоспіроз)</a:t>
          </a:r>
          <a:endParaRPr lang="ru-RU" dirty="0"/>
        </a:p>
      </dgm:t>
    </dgm:pt>
    <dgm:pt modelId="{1BF63C37-7681-4325-8655-00AC88AE2AC8}" type="parTrans" cxnId="{A74A6704-B852-42A0-8C48-1858D5667AA7}">
      <dgm:prSet/>
      <dgm:spPr/>
      <dgm:t>
        <a:bodyPr/>
        <a:lstStyle/>
        <a:p>
          <a:endParaRPr lang="ru-RU"/>
        </a:p>
      </dgm:t>
    </dgm:pt>
    <dgm:pt modelId="{E7D75F8F-2751-4683-B155-758AA2A3F67C}" type="sibTrans" cxnId="{A74A6704-B852-42A0-8C48-1858D5667AA7}">
      <dgm:prSet/>
      <dgm:spPr/>
      <dgm:t>
        <a:bodyPr/>
        <a:lstStyle/>
        <a:p>
          <a:endParaRPr lang="ru-RU"/>
        </a:p>
      </dgm:t>
    </dgm:pt>
    <dgm:pt modelId="{A54B3B73-CC45-4869-AB53-6C6058EF86BD}">
      <dgm:prSet phldrT="[Текст]"/>
      <dgm:spPr/>
      <dgm:t>
        <a:bodyPr/>
        <a:lstStyle/>
        <a:p>
          <a:r>
            <a:rPr lang="uk-UA" dirty="0" smtClean="0"/>
            <a:t>Проти отрути змій</a:t>
          </a:r>
          <a:endParaRPr lang="ru-RU" dirty="0"/>
        </a:p>
      </dgm:t>
    </dgm:pt>
    <dgm:pt modelId="{323C251B-1FBE-40F1-A3B2-831CD58BA944}" type="parTrans" cxnId="{B1537BD9-F627-45CE-AC17-B54C947FD6BD}">
      <dgm:prSet/>
      <dgm:spPr/>
      <dgm:t>
        <a:bodyPr/>
        <a:lstStyle/>
        <a:p>
          <a:endParaRPr lang="ru-RU"/>
        </a:p>
      </dgm:t>
    </dgm:pt>
    <dgm:pt modelId="{1925F80C-9F21-41D2-8CA6-5EA163BBACAE}" type="sibTrans" cxnId="{B1537BD9-F627-45CE-AC17-B54C947FD6BD}">
      <dgm:prSet/>
      <dgm:spPr/>
      <dgm:t>
        <a:bodyPr/>
        <a:lstStyle/>
        <a:p>
          <a:endParaRPr lang="ru-RU"/>
        </a:p>
      </dgm:t>
    </dgm:pt>
    <dgm:pt modelId="{EF9D089C-3F2A-401C-BAD0-3F9771DC0C1F}">
      <dgm:prSet phldrT="[Текст]"/>
      <dgm:spPr/>
      <dgm:t>
        <a:bodyPr/>
        <a:lstStyle/>
        <a:p>
          <a:r>
            <a:rPr lang="uk-UA" dirty="0" smtClean="0"/>
            <a:t>Вакцинація</a:t>
          </a:r>
          <a:endParaRPr lang="ru-RU" dirty="0"/>
        </a:p>
      </dgm:t>
    </dgm:pt>
    <dgm:pt modelId="{ECA78FDA-C461-4BE3-BECC-87DBC63A1D41}" type="parTrans" cxnId="{1B2B5286-D7C8-47CC-9BC2-1F9668D2291A}">
      <dgm:prSet/>
      <dgm:spPr/>
      <dgm:t>
        <a:bodyPr/>
        <a:lstStyle/>
        <a:p>
          <a:endParaRPr lang="ru-RU"/>
        </a:p>
      </dgm:t>
    </dgm:pt>
    <dgm:pt modelId="{9DB3D1EB-1D2A-4BAC-BF43-FBCEFA19C748}" type="sibTrans" cxnId="{1B2B5286-D7C8-47CC-9BC2-1F9668D2291A}">
      <dgm:prSet/>
      <dgm:spPr/>
      <dgm:t>
        <a:bodyPr/>
        <a:lstStyle/>
        <a:p>
          <a:endParaRPr lang="ru-RU"/>
        </a:p>
      </dgm:t>
    </dgm:pt>
    <dgm:pt modelId="{2ADCC0BA-5EDD-4371-B429-3A5DC8F25C0F}">
      <dgm:prSet phldrT="[Текст]"/>
      <dgm:spPr/>
      <dgm:t>
        <a:bodyPr/>
        <a:lstStyle/>
        <a:p>
          <a:r>
            <a:rPr lang="uk-UA" dirty="0" smtClean="0"/>
            <a:t>Використання вбитих або послаблених збудників хвороб</a:t>
          </a:r>
          <a:endParaRPr lang="ru-RU" dirty="0"/>
        </a:p>
      </dgm:t>
    </dgm:pt>
    <dgm:pt modelId="{C56A71D1-44BA-4D10-B334-C50448641F89}" type="parTrans" cxnId="{E941513D-2376-496F-BC65-1B0CA4E7E2A2}">
      <dgm:prSet/>
      <dgm:spPr/>
      <dgm:t>
        <a:bodyPr/>
        <a:lstStyle/>
        <a:p>
          <a:endParaRPr lang="ru-RU"/>
        </a:p>
      </dgm:t>
    </dgm:pt>
    <dgm:pt modelId="{8FC654C9-DA61-4876-B93F-7B7F88A9F14B}" type="sibTrans" cxnId="{E941513D-2376-496F-BC65-1B0CA4E7E2A2}">
      <dgm:prSet/>
      <dgm:spPr/>
      <dgm:t>
        <a:bodyPr/>
        <a:lstStyle/>
        <a:p>
          <a:endParaRPr lang="ru-RU"/>
        </a:p>
      </dgm:t>
    </dgm:pt>
    <dgm:pt modelId="{01C89DBF-E388-4084-B984-4513CBE3DAE8}" type="pres">
      <dgm:prSet presAssocID="{9B71EBC4-4AAE-42BF-AFE0-DED03B14D0DF}" presName="linear" presStyleCnt="0">
        <dgm:presLayoutVars>
          <dgm:dir/>
          <dgm:resizeHandles val="exact"/>
        </dgm:presLayoutVars>
      </dgm:prSet>
      <dgm:spPr/>
    </dgm:pt>
    <dgm:pt modelId="{47D696D7-F551-4645-B8B4-53A45AAFF9F8}" type="pres">
      <dgm:prSet presAssocID="{0E0CD10F-A89C-4FEA-B16C-75646109CB56}" presName="comp" presStyleCnt="0"/>
      <dgm:spPr/>
    </dgm:pt>
    <dgm:pt modelId="{394051BF-8749-4F2B-872C-5EFF276B09A3}" type="pres">
      <dgm:prSet presAssocID="{0E0CD10F-A89C-4FEA-B16C-75646109CB56}" presName="box" presStyleLbl="node1" presStyleIdx="0" presStyleCnt="2"/>
      <dgm:spPr/>
      <dgm:t>
        <a:bodyPr/>
        <a:lstStyle/>
        <a:p>
          <a:endParaRPr lang="ru-RU"/>
        </a:p>
      </dgm:t>
    </dgm:pt>
    <dgm:pt modelId="{B30931A8-9BF1-4BF1-8F37-A7A5EB2AF494}" type="pres">
      <dgm:prSet presAssocID="{0E0CD10F-A89C-4FEA-B16C-75646109CB56}" presName="img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98F578F-581E-4219-814A-44AB8A03EE75}" type="pres">
      <dgm:prSet presAssocID="{0E0CD10F-A89C-4FEA-B16C-75646109CB56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7DCF8A-A3B4-4D6E-BA78-B2354BB86954}" type="pres">
      <dgm:prSet presAssocID="{E7F25B47-675B-429B-A08B-978AB27F0717}" presName="spacer" presStyleCnt="0"/>
      <dgm:spPr/>
    </dgm:pt>
    <dgm:pt modelId="{36558546-36C3-4ACB-B8E0-6846174AB242}" type="pres">
      <dgm:prSet presAssocID="{EF9D089C-3F2A-401C-BAD0-3F9771DC0C1F}" presName="comp" presStyleCnt="0"/>
      <dgm:spPr/>
    </dgm:pt>
    <dgm:pt modelId="{E7720E0A-ED43-46F5-A699-2346398E2546}" type="pres">
      <dgm:prSet presAssocID="{EF9D089C-3F2A-401C-BAD0-3F9771DC0C1F}" presName="box" presStyleLbl="node1" presStyleIdx="1" presStyleCnt="2"/>
      <dgm:spPr/>
      <dgm:t>
        <a:bodyPr/>
        <a:lstStyle/>
        <a:p>
          <a:endParaRPr lang="ru-RU"/>
        </a:p>
      </dgm:t>
    </dgm:pt>
    <dgm:pt modelId="{C6471A7E-E4C7-4421-96A0-798D05C4FB52}" type="pres">
      <dgm:prSet presAssocID="{EF9D089C-3F2A-401C-BAD0-3F9771DC0C1F}" presName="img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94C16176-2104-451F-A807-C40DB51063F9}" type="pres">
      <dgm:prSet presAssocID="{EF9D089C-3F2A-401C-BAD0-3F9771DC0C1F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554DAC-B7F2-4AA9-8E3F-DC2FAF518DA0}" type="presOf" srcId="{A54B3B73-CC45-4869-AB53-6C6058EF86BD}" destId="{394051BF-8749-4F2B-872C-5EFF276B09A3}" srcOrd="0" destOrd="2" presId="urn:microsoft.com/office/officeart/2005/8/layout/vList4"/>
    <dgm:cxn modelId="{C09D8FCF-A526-4777-8BD3-F978AE2FBC2A}" type="presOf" srcId="{0E0CD10F-A89C-4FEA-B16C-75646109CB56}" destId="{098F578F-581E-4219-814A-44AB8A03EE75}" srcOrd="1" destOrd="0" presId="urn:microsoft.com/office/officeart/2005/8/layout/vList4"/>
    <dgm:cxn modelId="{5AA18783-1F03-4BEA-89F3-091735734DFB}" type="presOf" srcId="{2ADCC0BA-5EDD-4371-B429-3A5DC8F25C0F}" destId="{E7720E0A-ED43-46F5-A699-2346398E2546}" srcOrd="0" destOrd="1" presId="urn:microsoft.com/office/officeart/2005/8/layout/vList4"/>
    <dgm:cxn modelId="{BE2A44E7-22AB-415B-A0B9-D39AD529E8EF}" type="presOf" srcId="{0E0CD10F-A89C-4FEA-B16C-75646109CB56}" destId="{394051BF-8749-4F2B-872C-5EFF276B09A3}" srcOrd="0" destOrd="0" presId="urn:microsoft.com/office/officeart/2005/8/layout/vList4"/>
    <dgm:cxn modelId="{52D50FF6-2FF2-4BDA-88CF-1CFF5EB634B8}" type="presOf" srcId="{9B71EBC4-4AAE-42BF-AFE0-DED03B14D0DF}" destId="{01C89DBF-E388-4084-B984-4513CBE3DAE8}" srcOrd="0" destOrd="0" presId="urn:microsoft.com/office/officeart/2005/8/layout/vList4"/>
    <dgm:cxn modelId="{FE8C83A2-82C5-4634-AC5C-0BF68AFED611}" type="presOf" srcId="{444A59F4-3834-47DB-8844-C713E8369D5B}" destId="{098F578F-581E-4219-814A-44AB8A03EE75}" srcOrd="1" destOrd="1" presId="urn:microsoft.com/office/officeart/2005/8/layout/vList4"/>
    <dgm:cxn modelId="{8AEB5D66-ED1C-4592-8D0E-318C35BAF490}" type="presOf" srcId="{2ADCC0BA-5EDD-4371-B429-3A5DC8F25C0F}" destId="{94C16176-2104-451F-A807-C40DB51063F9}" srcOrd="1" destOrd="1" presId="urn:microsoft.com/office/officeart/2005/8/layout/vList4"/>
    <dgm:cxn modelId="{1B2B5286-D7C8-47CC-9BC2-1F9668D2291A}" srcId="{9B71EBC4-4AAE-42BF-AFE0-DED03B14D0DF}" destId="{EF9D089C-3F2A-401C-BAD0-3F9771DC0C1F}" srcOrd="1" destOrd="0" parTransId="{ECA78FDA-C461-4BE3-BECC-87DBC63A1D41}" sibTransId="{9DB3D1EB-1D2A-4BAC-BF43-FBCEFA19C748}"/>
    <dgm:cxn modelId="{D3C34D5F-BA52-4B5C-B84D-A8518B57EF99}" type="presOf" srcId="{EF9D089C-3F2A-401C-BAD0-3F9771DC0C1F}" destId="{94C16176-2104-451F-A807-C40DB51063F9}" srcOrd="1" destOrd="0" presId="urn:microsoft.com/office/officeart/2005/8/layout/vList4"/>
    <dgm:cxn modelId="{3EC92A16-91B3-4240-86BB-17FFC13FEC5F}" type="presOf" srcId="{EF9D089C-3F2A-401C-BAD0-3F9771DC0C1F}" destId="{E7720E0A-ED43-46F5-A699-2346398E2546}" srcOrd="0" destOrd="0" presId="urn:microsoft.com/office/officeart/2005/8/layout/vList4"/>
    <dgm:cxn modelId="{BC326FD9-C57E-41BE-A041-B127EB608C2F}" type="presOf" srcId="{444A59F4-3834-47DB-8844-C713E8369D5B}" destId="{394051BF-8749-4F2B-872C-5EFF276B09A3}" srcOrd="0" destOrd="1" presId="urn:microsoft.com/office/officeart/2005/8/layout/vList4"/>
    <dgm:cxn modelId="{E941513D-2376-496F-BC65-1B0CA4E7E2A2}" srcId="{EF9D089C-3F2A-401C-BAD0-3F9771DC0C1F}" destId="{2ADCC0BA-5EDD-4371-B429-3A5DC8F25C0F}" srcOrd="0" destOrd="0" parTransId="{C56A71D1-44BA-4D10-B334-C50448641F89}" sibTransId="{8FC654C9-DA61-4876-B93F-7B7F88A9F14B}"/>
    <dgm:cxn modelId="{A74A6704-B852-42A0-8C48-1858D5667AA7}" srcId="{0E0CD10F-A89C-4FEA-B16C-75646109CB56}" destId="{444A59F4-3834-47DB-8844-C713E8369D5B}" srcOrd="0" destOrd="0" parTransId="{1BF63C37-7681-4325-8655-00AC88AE2AC8}" sibTransId="{E7D75F8F-2751-4683-B155-758AA2A3F67C}"/>
    <dgm:cxn modelId="{D17BB835-0AAC-43E4-8809-6B03432202EF}" srcId="{9B71EBC4-4AAE-42BF-AFE0-DED03B14D0DF}" destId="{0E0CD10F-A89C-4FEA-B16C-75646109CB56}" srcOrd="0" destOrd="0" parTransId="{75C32B1F-7805-4D5D-BB27-94250846A14B}" sibTransId="{E7F25B47-675B-429B-A08B-978AB27F0717}"/>
    <dgm:cxn modelId="{B1537BD9-F627-45CE-AC17-B54C947FD6BD}" srcId="{0E0CD10F-A89C-4FEA-B16C-75646109CB56}" destId="{A54B3B73-CC45-4869-AB53-6C6058EF86BD}" srcOrd="1" destOrd="0" parTransId="{323C251B-1FBE-40F1-A3B2-831CD58BA944}" sibTransId="{1925F80C-9F21-41D2-8CA6-5EA163BBACAE}"/>
    <dgm:cxn modelId="{9BF1A568-E323-4CB4-95E4-EAD7EBDCC30E}" type="presOf" srcId="{A54B3B73-CC45-4869-AB53-6C6058EF86BD}" destId="{098F578F-581E-4219-814A-44AB8A03EE75}" srcOrd="1" destOrd="2" presId="urn:microsoft.com/office/officeart/2005/8/layout/vList4"/>
    <dgm:cxn modelId="{6D327FA3-5D11-4302-8894-25AC366C9CB1}" type="presParOf" srcId="{01C89DBF-E388-4084-B984-4513CBE3DAE8}" destId="{47D696D7-F551-4645-B8B4-53A45AAFF9F8}" srcOrd="0" destOrd="0" presId="urn:microsoft.com/office/officeart/2005/8/layout/vList4"/>
    <dgm:cxn modelId="{4414BC9D-13B8-4F51-B7F6-D542718B4286}" type="presParOf" srcId="{47D696D7-F551-4645-B8B4-53A45AAFF9F8}" destId="{394051BF-8749-4F2B-872C-5EFF276B09A3}" srcOrd="0" destOrd="0" presId="urn:microsoft.com/office/officeart/2005/8/layout/vList4"/>
    <dgm:cxn modelId="{FE442449-72B2-49C0-B5A4-529BA0888F97}" type="presParOf" srcId="{47D696D7-F551-4645-B8B4-53A45AAFF9F8}" destId="{B30931A8-9BF1-4BF1-8F37-A7A5EB2AF494}" srcOrd="1" destOrd="0" presId="urn:microsoft.com/office/officeart/2005/8/layout/vList4"/>
    <dgm:cxn modelId="{7328297F-5B16-4E2D-9CBA-E404662ED8AA}" type="presParOf" srcId="{47D696D7-F551-4645-B8B4-53A45AAFF9F8}" destId="{098F578F-581E-4219-814A-44AB8A03EE75}" srcOrd="2" destOrd="0" presId="urn:microsoft.com/office/officeart/2005/8/layout/vList4"/>
    <dgm:cxn modelId="{9481CA6B-B1DE-4580-90F7-B03140019163}" type="presParOf" srcId="{01C89DBF-E388-4084-B984-4513CBE3DAE8}" destId="{AF7DCF8A-A3B4-4D6E-BA78-B2354BB86954}" srcOrd="1" destOrd="0" presId="urn:microsoft.com/office/officeart/2005/8/layout/vList4"/>
    <dgm:cxn modelId="{12A5F968-C369-465D-8873-17A22B5B8D20}" type="presParOf" srcId="{01C89DBF-E388-4084-B984-4513CBE3DAE8}" destId="{36558546-36C3-4ACB-B8E0-6846174AB242}" srcOrd="2" destOrd="0" presId="urn:microsoft.com/office/officeart/2005/8/layout/vList4"/>
    <dgm:cxn modelId="{241AE2A1-AA8A-4C03-9038-C4237923286C}" type="presParOf" srcId="{36558546-36C3-4ACB-B8E0-6846174AB242}" destId="{E7720E0A-ED43-46F5-A699-2346398E2546}" srcOrd="0" destOrd="0" presId="urn:microsoft.com/office/officeart/2005/8/layout/vList4"/>
    <dgm:cxn modelId="{5E5F03B7-080F-42F3-A714-C0E050EA5638}" type="presParOf" srcId="{36558546-36C3-4ACB-B8E0-6846174AB242}" destId="{C6471A7E-E4C7-4421-96A0-798D05C4FB52}" srcOrd="1" destOrd="0" presId="urn:microsoft.com/office/officeart/2005/8/layout/vList4"/>
    <dgm:cxn modelId="{412BDF09-CD2E-4833-84A5-49161AEA5507}" type="presParOf" srcId="{36558546-36C3-4ACB-B8E0-6846174AB242}" destId="{94C16176-2104-451F-A807-C40DB51063F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5BC9F2-304F-4745-BAD1-3D3AFA4150BE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D5D56F-E72F-43B5-910C-029F9C16ECCD}">
      <dgm:prSet phldrT="[Текст]"/>
      <dgm:spPr/>
      <dgm:t>
        <a:bodyPr/>
        <a:lstStyle/>
        <a:p>
          <a:r>
            <a:rPr lang="uk-UA" dirty="0" smtClean="0"/>
            <a:t>Сироватка</a:t>
          </a:r>
          <a:endParaRPr lang="ru-RU" dirty="0"/>
        </a:p>
      </dgm:t>
    </dgm:pt>
    <dgm:pt modelId="{0136A2BD-543E-43D6-8811-C12E3C8E032C}" type="parTrans" cxnId="{9C36B7A7-F9BE-4ED0-AFEB-6E788562EEAC}">
      <dgm:prSet/>
      <dgm:spPr/>
      <dgm:t>
        <a:bodyPr/>
        <a:lstStyle/>
        <a:p>
          <a:endParaRPr lang="ru-RU"/>
        </a:p>
      </dgm:t>
    </dgm:pt>
    <dgm:pt modelId="{9B147307-E7D1-4283-A84B-044A8B1EA000}" type="sibTrans" cxnId="{9C36B7A7-F9BE-4ED0-AFEB-6E788562EEAC}">
      <dgm:prSet/>
      <dgm:spPr/>
      <dgm:t>
        <a:bodyPr/>
        <a:lstStyle/>
        <a:p>
          <a:endParaRPr lang="ru-RU"/>
        </a:p>
      </dgm:t>
    </dgm:pt>
    <dgm:pt modelId="{0ADB24B1-B942-441F-B614-3B7210A1512B}">
      <dgm:prSet phldrT="[Текст]"/>
      <dgm:spPr/>
      <dgm:t>
        <a:bodyPr/>
        <a:lstStyle/>
        <a:p>
          <a:r>
            <a:rPr lang="uk-UA" dirty="0" smtClean="0"/>
            <a:t>Вироблення штучного пасивного імунітету</a:t>
          </a:r>
          <a:endParaRPr lang="ru-RU" dirty="0"/>
        </a:p>
      </dgm:t>
    </dgm:pt>
    <dgm:pt modelId="{2C5F091D-E6E6-42EF-AA81-88611B3AE8FF}" type="parTrans" cxnId="{02DD74C3-79A4-4827-98BA-EB1B5CBB4BE0}">
      <dgm:prSet/>
      <dgm:spPr/>
      <dgm:t>
        <a:bodyPr/>
        <a:lstStyle/>
        <a:p>
          <a:endParaRPr lang="ru-RU"/>
        </a:p>
      </dgm:t>
    </dgm:pt>
    <dgm:pt modelId="{2438C5AD-8EC5-4C14-B4B2-C822A040AA03}" type="sibTrans" cxnId="{02DD74C3-79A4-4827-98BA-EB1B5CBB4BE0}">
      <dgm:prSet/>
      <dgm:spPr/>
      <dgm:t>
        <a:bodyPr/>
        <a:lstStyle/>
        <a:p>
          <a:endParaRPr lang="ru-RU"/>
        </a:p>
      </dgm:t>
    </dgm:pt>
    <dgm:pt modelId="{642CAE60-C7C3-41FF-B04D-F1A93627A135}">
      <dgm:prSet phldrT="[Текст]"/>
      <dgm:spPr/>
      <dgm:t>
        <a:bodyPr/>
        <a:lstStyle/>
        <a:p>
          <a:r>
            <a:rPr lang="uk-UA" dirty="0" err="1" smtClean="0"/>
            <a:t>Екстренне</a:t>
          </a:r>
          <a:r>
            <a:rPr lang="uk-UA" dirty="0" smtClean="0"/>
            <a:t> лікування</a:t>
          </a:r>
          <a:endParaRPr lang="ru-RU" dirty="0"/>
        </a:p>
      </dgm:t>
    </dgm:pt>
    <dgm:pt modelId="{8759E785-BED3-43E9-8A9F-F5AC6FE8279B}" type="parTrans" cxnId="{2731EC1A-F421-491D-BD7A-C9E78E4AB17C}">
      <dgm:prSet/>
      <dgm:spPr/>
      <dgm:t>
        <a:bodyPr/>
        <a:lstStyle/>
        <a:p>
          <a:endParaRPr lang="ru-RU"/>
        </a:p>
      </dgm:t>
    </dgm:pt>
    <dgm:pt modelId="{CA7D46B7-757D-4E9C-9890-7BC3EB601716}" type="sibTrans" cxnId="{2731EC1A-F421-491D-BD7A-C9E78E4AB17C}">
      <dgm:prSet/>
      <dgm:spPr/>
      <dgm:t>
        <a:bodyPr/>
        <a:lstStyle/>
        <a:p>
          <a:endParaRPr lang="ru-RU"/>
        </a:p>
      </dgm:t>
    </dgm:pt>
    <dgm:pt modelId="{972AEFBA-C9CF-4FE4-AF27-270DAD3EE68F}">
      <dgm:prSet phldrT="[Текст]"/>
      <dgm:spPr/>
      <dgm:t>
        <a:bodyPr/>
        <a:lstStyle/>
        <a:p>
          <a:r>
            <a:rPr lang="uk-UA" dirty="0" smtClean="0"/>
            <a:t>Вакцинація</a:t>
          </a:r>
          <a:endParaRPr lang="ru-RU" dirty="0"/>
        </a:p>
      </dgm:t>
    </dgm:pt>
    <dgm:pt modelId="{5A9F7339-A2AF-459B-9BBC-63FE9E0093AB}" type="parTrans" cxnId="{D30D8CED-ACAA-4F9C-862B-19F673EEC753}">
      <dgm:prSet/>
      <dgm:spPr/>
      <dgm:t>
        <a:bodyPr/>
        <a:lstStyle/>
        <a:p>
          <a:endParaRPr lang="ru-RU"/>
        </a:p>
      </dgm:t>
    </dgm:pt>
    <dgm:pt modelId="{645ACC9F-5770-4573-8D32-192D27FAE14D}" type="sibTrans" cxnId="{D30D8CED-ACAA-4F9C-862B-19F673EEC753}">
      <dgm:prSet/>
      <dgm:spPr/>
      <dgm:t>
        <a:bodyPr/>
        <a:lstStyle/>
        <a:p>
          <a:endParaRPr lang="ru-RU"/>
        </a:p>
      </dgm:t>
    </dgm:pt>
    <dgm:pt modelId="{F321AD69-C5E2-4E62-963B-93C1814CD8DE}">
      <dgm:prSet phldrT="[Текст]"/>
      <dgm:spPr/>
      <dgm:t>
        <a:bodyPr/>
        <a:lstStyle/>
        <a:p>
          <a:r>
            <a:rPr lang="uk-UA" dirty="0" smtClean="0"/>
            <a:t>Вироблення штучного активного імунітету</a:t>
          </a:r>
          <a:endParaRPr lang="ru-RU" dirty="0"/>
        </a:p>
      </dgm:t>
    </dgm:pt>
    <dgm:pt modelId="{F78DB225-D0A8-4655-B15F-3BD751053DE4}" type="parTrans" cxnId="{E34C8F39-4CBB-46F5-9FC9-FA716553AD66}">
      <dgm:prSet/>
      <dgm:spPr/>
      <dgm:t>
        <a:bodyPr/>
        <a:lstStyle/>
        <a:p>
          <a:endParaRPr lang="ru-RU"/>
        </a:p>
      </dgm:t>
    </dgm:pt>
    <dgm:pt modelId="{783CB059-97B9-40A7-A6CC-FB7252ED6F29}" type="sibTrans" cxnId="{E34C8F39-4CBB-46F5-9FC9-FA716553AD66}">
      <dgm:prSet/>
      <dgm:spPr/>
      <dgm:t>
        <a:bodyPr/>
        <a:lstStyle/>
        <a:p>
          <a:endParaRPr lang="ru-RU"/>
        </a:p>
      </dgm:t>
    </dgm:pt>
    <dgm:pt modelId="{CC214374-555D-4BF6-B058-EBB1EC7ACF1C}">
      <dgm:prSet phldrT="[Текст]"/>
      <dgm:spPr/>
      <dgm:t>
        <a:bodyPr/>
        <a:lstStyle/>
        <a:p>
          <a:r>
            <a:rPr lang="uk-UA" dirty="0" smtClean="0"/>
            <a:t>Профілактика</a:t>
          </a:r>
          <a:endParaRPr lang="ru-RU" dirty="0"/>
        </a:p>
      </dgm:t>
    </dgm:pt>
    <dgm:pt modelId="{5B7F1FB0-B861-4B91-B72C-70460BB56C07}" type="parTrans" cxnId="{987AB074-A238-4DB1-9964-9FA99538E17B}">
      <dgm:prSet/>
      <dgm:spPr/>
      <dgm:t>
        <a:bodyPr/>
        <a:lstStyle/>
        <a:p>
          <a:endParaRPr lang="ru-RU"/>
        </a:p>
      </dgm:t>
    </dgm:pt>
    <dgm:pt modelId="{450C3144-2EAB-44B0-82A6-FCE36319CB33}" type="sibTrans" cxnId="{987AB074-A238-4DB1-9964-9FA99538E17B}">
      <dgm:prSet/>
      <dgm:spPr/>
      <dgm:t>
        <a:bodyPr/>
        <a:lstStyle/>
        <a:p>
          <a:endParaRPr lang="ru-RU"/>
        </a:p>
      </dgm:t>
    </dgm:pt>
    <dgm:pt modelId="{93E64B3E-9141-4A8E-A790-B206F4A35FEF}" type="pres">
      <dgm:prSet presAssocID="{B85BC9F2-304F-4745-BAD1-3D3AFA4150BE}" presName="linear" presStyleCnt="0">
        <dgm:presLayoutVars>
          <dgm:dir/>
          <dgm:resizeHandles val="exact"/>
        </dgm:presLayoutVars>
      </dgm:prSet>
      <dgm:spPr/>
    </dgm:pt>
    <dgm:pt modelId="{2B42E9A3-14C3-45BE-B081-6885B9464CF9}" type="pres">
      <dgm:prSet presAssocID="{7FD5D56F-E72F-43B5-910C-029F9C16ECCD}" presName="comp" presStyleCnt="0"/>
      <dgm:spPr/>
    </dgm:pt>
    <dgm:pt modelId="{0660AF89-F1DC-4C5A-AA11-6354E85301E4}" type="pres">
      <dgm:prSet presAssocID="{7FD5D56F-E72F-43B5-910C-029F9C16ECCD}" presName="box" presStyleLbl="node1" presStyleIdx="0" presStyleCnt="2"/>
      <dgm:spPr/>
      <dgm:t>
        <a:bodyPr/>
        <a:lstStyle/>
        <a:p>
          <a:endParaRPr lang="ru-RU"/>
        </a:p>
      </dgm:t>
    </dgm:pt>
    <dgm:pt modelId="{9F95CF4A-89DD-41FE-98DE-6236BCE706C1}" type="pres">
      <dgm:prSet presAssocID="{7FD5D56F-E72F-43B5-910C-029F9C16ECCD}" presName="img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1FE5EA3-1429-4D50-82D5-6D6E045573C3}" type="pres">
      <dgm:prSet presAssocID="{7FD5D56F-E72F-43B5-910C-029F9C16ECCD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0F3FF0-319B-4329-9013-39985CEF7B1F}" type="pres">
      <dgm:prSet presAssocID="{9B147307-E7D1-4283-A84B-044A8B1EA000}" presName="spacer" presStyleCnt="0"/>
      <dgm:spPr/>
    </dgm:pt>
    <dgm:pt modelId="{713DE585-1463-4504-AB11-BC79110C6E9B}" type="pres">
      <dgm:prSet presAssocID="{972AEFBA-C9CF-4FE4-AF27-270DAD3EE68F}" presName="comp" presStyleCnt="0"/>
      <dgm:spPr/>
    </dgm:pt>
    <dgm:pt modelId="{8A242DCD-1089-4480-8839-129FC90D36C5}" type="pres">
      <dgm:prSet presAssocID="{972AEFBA-C9CF-4FE4-AF27-270DAD3EE68F}" presName="box" presStyleLbl="node1" presStyleIdx="1" presStyleCnt="2"/>
      <dgm:spPr/>
      <dgm:t>
        <a:bodyPr/>
        <a:lstStyle/>
        <a:p>
          <a:endParaRPr lang="ru-RU"/>
        </a:p>
      </dgm:t>
    </dgm:pt>
    <dgm:pt modelId="{CE4729D0-B18B-476D-9505-636D5968B561}" type="pres">
      <dgm:prSet presAssocID="{972AEFBA-C9CF-4FE4-AF27-270DAD3EE68F}" presName="img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54890C0-7095-4218-8918-69D3EBD91282}" type="pres">
      <dgm:prSet presAssocID="{972AEFBA-C9CF-4FE4-AF27-270DAD3EE68F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31EC1A-F421-491D-BD7A-C9E78E4AB17C}" srcId="{7FD5D56F-E72F-43B5-910C-029F9C16ECCD}" destId="{642CAE60-C7C3-41FF-B04D-F1A93627A135}" srcOrd="1" destOrd="0" parTransId="{8759E785-BED3-43E9-8A9F-F5AC6FE8279B}" sibTransId="{CA7D46B7-757D-4E9C-9890-7BC3EB601716}"/>
    <dgm:cxn modelId="{12A7C664-F69A-4211-A6DC-9FAA8BA9BC9C}" type="presOf" srcId="{7FD5D56F-E72F-43B5-910C-029F9C16ECCD}" destId="{0660AF89-F1DC-4C5A-AA11-6354E85301E4}" srcOrd="0" destOrd="0" presId="urn:microsoft.com/office/officeart/2005/8/layout/vList4"/>
    <dgm:cxn modelId="{02DD74C3-79A4-4827-98BA-EB1B5CBB4BE0}" srcId="{7FD5D56F-E72F-43B5-910C-029F9C16ECCD}" destId="{0ADB24B1-B942-441F-B614-3B7210A1512B}" srcOrd="0" destOrd="0" parTransId="{2C5F091D-E6E6-42EF-AA81-88611B3AE8FF}" sibTransId="{2438C5AD-8EC5-4C14-B4B2-C822A040AA03}"/>
    <dgm:cxn modelId="{F2D04B78-E963-4A6F-B77F-4873EF19F138}" type="presOf" srcId="{CC214374-555D-4BF6-B058-EBB1EC7ACF1C}" destId="{E54890C0-7095-4218-8918-69D3EBD91282}" srcOrd="1" destOrd="2" presId="urn:microsoft.com/office/officeart/2005/8/layout/vList4"/>
    <dgm:cxn modelId="{6926BF02-9833-4AEF-AD69-B0EF715C71C6}" type="presOf" srcId="{F321AD69-C5E2-4E62-963B-93C1814CD8DE}" destId="{8A242DCD-1089-4480-8839-129FC90D36C5}" srcOrd="0" destOrd="1" presId="urn:microsoft.com/office/officeart/2005/8/layout/vList4"/>
    <dgm:cxn modelId="{A4376641-BCFD-4203-818E-30E9C65A43B7}" type="presOf" srcId="{0ADB24B1-B942-441F-B614-3B7210A1512B}" destId="{0660AF89-F1DC-4C5A-AA11-6354E85301E4}" srcOrd="0" destOrd="1" presId="urn:microsoft.com/office/officeart/2005/8/layout/vList4"/>
    <dgm:cxn modelId="{D30D8CED-ACAA-4F9C-862B-19F673EEC753}" srcId="{B85BC9F2-304F-4745-BAD1-3D3AFA4150BE}" destId="{972AEFBA-C9CF-4FE4-AF27-270DAD3EE68F}" srcOrd="1" destOrd="0" parTransId="{5A9F7339-A2AF-459B-9BBC-63FE9E0093AB}" sibTransId="{645ACC9F-5770-4573-8D32-192D27FAE14D}"/>
    <dgm:cxn modelId="{50B34488-0015-4684-8790-1AE533B247EC}" type="presOf" srcId="{972AEFBA-C9CF-4FE4-AF27-270DAD3EE68F}" destId="{8A242DCD-1089-4480-8839-129FC90D36C5}" srcOrd="0" destOrd="0" presId="urn:microsoft.com/office/officeart/2005/8/layout/vList4"/>
    <dgm:cxn modelId="{A29C2948-3E81-4368-99A2-BA7EE5B65C13}" type="presOf" srcId="{642CAE60-C7C3-41FF-B04D-F1A93627A135}" destId="{F1FE5EA3-1429-4D50-82D5-6D6E045573C3}" srcOrd="1" destOrd="2" presId="urn:microsoft.com/office/officeart/2005/8/layout/vList4"/>
    <dgm:cxn modelId="{978721CA-E1C2-412F-992D-ED386FAF8FA3}" type="presOf" srcId="{642CAE60-C7C3-41FF-B04D-F1A93627A135}" destId="{0660AF89-F1DC-4C5A-AA11-6354E85301E4}" srcOrd="0" destOrd="2" presId="urn:microsoft.com/office/officeart/2005/8/layout/vList4"/>
    <dgm:cxn modelId="{350D548C-7365-47BA-95A0-3286F2C9D1AF}" type="presOf" srcId="{0ADB24B1-B942-441F-B614-3B7210A1512B}" destId="{F1FE5EA3-1429-4D50-82D5-6D6E045573C3}" srcOrd="1" destOrd="1" presId="urn:microsoft.com/office/officeart/2005/8/layout/vList4"/>
    <dgm:cxn modelId="{D28A345B-3887-4B0D-AD96-A4C1A848C5D4}" type="presOf" srcId="{F321AD69-C5E2-4E62-963B-93C1814CD8DE}" destId="{E54890C0-7095-4218-8918-69D3EBD91282}" srcOrd="1" destOrd="1" presId="urn:microsoft.com/office/officeart/2005/8/layout/vList4"/>
    <dgm:cxn modelId="{987AB074-A238-4DB1-9964-9FA99538E17B}" srcId="{972AEFBA-C9CF-4FE4-AF27-270DAD3EE68F}" destId="{CC214374-555D-4BF6-B058-EBB1EC7ACF1C}" srcOrd="1" destOrd="0" parTransId="{5B7F1FB0-B861-4B91-B72C-70460BB56C07}" sibTransId="{450C3144-2EAB-44B0-82A6-FCE36319CB33}"/>
    <dgm:cxn modelId="{BCB0EF35-013F-4581-8245-EA79891DC1C2}" type="presOf" srcId="{B85BC9F2-304F-4745-BAD1-3D3AFA4150BE}" destId="{93E64B3E-9141-4A8E-A790-B206F4A35FEF}" srcOrd="0" destOrd="0" presId="urn:microsoft.com/office/officeart/2005/8/layout/vList4"/>
    <dgm:cxn modelId="{86A0F094-CA97-4077-9E94-9384296EB9FD}" type="presOf" srcId="{972AEFBA-C9CF-4FE4-AF27-270DAD3EE68F}" destId="{E54890C0-7095-4218-8918-69D3EBD91282}" srcOrd="1" destOrd="0" presId="urn:microsoft.com/office/officeart/2005/8/layout/vList4"/>
    <dgm:cxn modelId="{E34C8F39-4CBB-46F5-9FC9-FA716553AD66}" srcId="{972AEFBA-C9CF-4FE4-AF27-270DAD3EE68F}" destId="{F321AD69-C5E2-4E62-963B-93C1814CD8DE}" srcOrd="0" destOrd="0" parTransId="{F78DB225-D0A8-4655-B15F-3BD751053DE4}" sibTransId="{783CB059-97B9-40A7-A6CC-FB7252ED6F29}"/>
    <dgm:cxn modelId="{A8E630C8-6440-4E4B-A66F-A89EA8B60A6C}" type="presOf" srcId="{CC214374-555D-4BF6-B058-EBB1EC7ACF1C}" destId="{8A242DCD-1089-4480-8839-129FC90D36C5}" srcOrd="0" destOrd="2" presId="urn:microsoft.com/office/officeart/2005/8/layout/vList4"/>
    <dgm:cxn modelId="{1687AF56-C7AE-45B7-A96F-B277AFABF8CA}" type="presOf" srcId="{7FD5D56F-E72F-43B5-910C-029F9C16ECCD}" destId="{F1FE5EA3-1429-4D50-82D5-6D6E045573C3}" srcOrd="1" destOrd="0" presId="urn:microsoft.com/office/officeart/2005/8/layout/vList4"/>
    <dgm:cxn modelId="{9C36B7A7-F9BE-4ED0-AFEB-6E788562EEAC}" srcId="{B85BC9F2-304F-4745-BAD1-3D3AFA4150BE}" destId="{7FD5D56F-E72F-43B5-910C-029F9C16ECCD}" srcOrd="0" destOrd="0" parTransId="{0136A2BD-543E-43D6-8811-C12E3C8E032C}" sibTransId="{9B147307-E7D1-4283-A84B-044A8B1EA000}"/>
    <dgm:cxn modelId="{B0C37454-35D4-4724-BD31-BF961D656418}" type="presParOf" srcId="{93E64B3E-9141-4A8E-A790-B206F4A35FEF}" destId="{2B42E9A3-14C3-45BE-B081-6885B9464CF9}" srcOrd="0" destOrd="0" presId="urn:microsoft.com/office/officeart/2005/8/layout/vList4"/>
    <dgm:cxn modelId="{5AB3564D-8528-4D5C-9076-8C212E053752}" type="presParOf" srcId="{2B42E9A3-14C3-45BE-B081-6885B9464CF9}" destId="{0660AF89-F1DC-4C5A-AA11-6354E85301E4}" srcOrd="0" destOrd="0" presId="urn:microsoft.com/office/officeart/2005/8/layout/vList4"/>
    <dgm:cxn modelId="{5EA90E52-84D6-49E5-A91B-20DB515A9028}" type="presParOf" srcId="{2B42E9A3-14C3-45BE-B081-6885B9464CF9}" destId="{9F95CF4A-89DD-41FE-98DE-6236BCE706C1}" srcOrd="1" destOrd="0" presId="urn:microsoft.com/office/officeart/2005/8/layout/vList4"/>
    <dgm:cxn modelId="{A18063EB-0130-4F87-899E-39C71A6A5C26}" type="presParOf" srcId="{2B42E9A3-14C3-45BE-B081-6885B9464CF9}" destId="{F1FE5EA3-1429-4D50-82D5-6D6E045573C3}" srcOrd="2" destOrd="0" presId="urn:microsoft.com/office/officeart/2005/8/layout/vList4"/>
    <dgm:cxn modelId="{A48B055A-D05F-4947-ABB7-D458E4482B45}" type="presParOf" srcId="{93E64B3E-9141-4A8E-A790-B206F4A35FEF}" destId="{1B0F3FF0-319B-4329-9013-39985CEF7B1F}" srcOrd="1" destOrd="0" presId="urn:microsoft.com/office/officeart/2005/8/layout/vList4"/>
    <dgm:cxn modelId="{86AE6C88-1987-47C8-83AA-BDB0D34FB539}" type="presParOf" srcId="{93E64B3E-9141-4A8E-A790-B206F4A35FEF}" destId="{713DE585-1463-4504-AB11-BC79110C6E9B}" srcOrd="2" destOrd="0" presId="urn:microsoft.com/office/officeart/2005/8/layout/vList4"/>
    <dgm:cxn modelId="{2B6C5FA2-E93E-4B73-B6B4-850F7D46AB69}" type="presParOf" srcId="{713DE585-1463-4504-AB11-BC79110C6E9B}" destId="{8A242DCD-1089-4480-8839-129FC90D36C5}" srcOrd="0" destOrd="0" presId="urn:microsoft.com/office/officeart/2005/8/layout/vList4"/>
    <dgm:cxn modelId="{F994FC99-861F-4944-BB36-73B027F585FD}" type="presParOf" srcId="{713DE585-1463-4504-AB11-BC79110C6E9B}" destId="{CE4729D0-B18B-476D-9505-636D5968B561}" srcOrd="1" destOrd="0" presId="urn:microsoft.com/office/officeart/2005/8/layout/vList4"/>
    <dgm:cxn modelId="{D12B1BCA-11BC-4DE7-98BF-24BFFE49CC9F}" type="presParOf" srcId="{713DE585-1463-4504-AB11-BC79110C6E9B}" destId="{E54890C0-7095-4218-8918-69D3EBD9128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863BB0-3541-4980-9F11-C6D69CD4488A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D31639D-D92E-4363-9972-836F43A2FEE6}">
      <dgm:prSet phldrT="[Текст]"/>
      <dgm:spPr/>
      <dgm:t>
        <a:bodyPr/>
        <a:lstStyle/>
        <a:p>
          <a:r>
            <a:rPr lang="uk-UA" b="1" dirty="0" smtClean="0"/>
            <a:t>Т - </a:t>
          </a:r>
          <a:r>
            <a:rPr lang="uk-UA" b="1" dirty="0" err="1" smtClean="0"/>
            <a:t>кілери</a:t>
          </a:r>
          <a:endParaRPr lang="ru-RU" b="1" dirty="0"/>
        </a:p>
      </dgm:t>
    </dgm:pt>
    <dgm:pt modelId="{0F8FD128-3986-4D98-8440-BD3E3D755941}" type="parTrans" cxnId="{BF7A9089-249A-498A-8A08-C2BE803602F3}">
      <dgm:prSet/>
      <dgm:spPr/>
      <dgm:t>
        <a:bodyPr/>
        <a:lstStyle/>
        <a:p>
          <a:endParaRPr lang="ru-RU"/>
        </a:p>
      </dgm:t>
    </dgm:pt>
    <dgm:pt modelId="{1C291027-6D07-47BB-9D25-B599634278FE}" type="sibTrans" cxnId="{BF7A9089-249A-498A-8A08-C2BE803602F3}">
      <dgm:prSet/>
      <dgm:spPr/>
      <dgm:t>
        <a:bodyPr/>
        <a:lstStyle/>
        <a:p>
          <a:endParaRPr lang="ru-RU"/>
        </a:p>
      </dgm:t>
    </dgm:pt>
    <dgm:pt modelId="{8B8D38D1-3D64-4461-AC4C-4DBD68B3502F}">
      <dgm:prSet phldrT="[Текст]"/>
      <dgm:spPr/>
      <dgm:t>
        <a:bodyPr/>
        <a:lstStyle/>
        <a:p>
          <a:r>
            <a:rPr lang="uk-UA" dirty="0" smtClean="0"/>
            <a:t>Механізм</a:t>
          </a:r>
        </a:p>
        <a:p>
          <a:r>
            <a:rPr lang="uk-UA" dirty="0" smtClean="0"/>
            <a:t>активації</a:t>
          </a:r>
          <a:endParaRPr lang="ru-RU" dirty="0"/>
        </a:p>
      </dgm:t>
    </dgm:pt>
    <dgm:pt modelId="{6978BA6A-5BAD-409C-A5E3-7F5CC4B649B6}" type="parTrans" cxnId="{050041B6-01EE-4716-966F-D41DA2F38A72}">
      <dgm:prSet/>
      <dgm:spPr/>
      <dgm:t>
        <a:bodyPr/>
        <a:lstStyle/>
        <a:p>
          <a:endParaRPr lang="ru-RU"/>
        </a:p>
      </dgm:t>
    </dgm:pt>
    <dgm:pt modelId="{2261C2EF-B78A-4809-8875-C83D2D3BA2BF}" type="sibTrans" cxnId="{050041B6-01EE-4716-966F-D41DA2F38A72}">
      <dgm:prSet/>
      <dgm:spPr/>
      <dgm:t>
        <a:bodyPr/>
        <a:lstStyle/>
        <a:p>
          <a:endParaRPr lang="ru-RU"/>
        </a:p>
      </dgm:t>
    </dgm:pt>
    <dgm:pt modelId="{54E8314B-99F0-47A1-9D54-184C7DB13B46}">
      <dgm:prSet phldrT="[Текст]"/>
      <dgm:spPr/>
      <dgm:t>
        <a:bodyPr/>
        <a:lstStyle/>
        <a:p>
          <a:r>
            <a:rPr lang="uk-UA" dirty="0" smtClean="0"/>
            <a:t>Підвищення активності </a:t>
          </a:r>
        </a:p>
        <a:p>
          <a:r>
            <a:rPr lang="uk-UA" dirty="0" smtClean="0"/>
            <a:t>Т- </a:t>
          </a:r>
          <a:r>
            <a:rPr lang="uk-UA" dirty="0" err="1" smtClean="0"/>
            <a:t>кілерів</a:t>
          </a:r>
          <a:endParaRPr lang="ru-RU" dirty="0"/>
        </a:p>
      </dgm:t>
    </dgm:pt>
    <dgm:pt modelId="{F829F5A0-DEA9-435F-840D-EEA1768BD03A}" type="parTrans" cxnId="{47D6900C-48B6-4578-B053-0525C4A42E41}">
      <dgm:prSet/>
      <dgm:spPr/>
      <dgm:t>
        <a:bodyPr/>
        <a:lstStyle/>
        <a:p>
          <a:endParaRPr lang="ru-RU"/>
        </a:p>
      </dgm:t>
    </dgm:pt>
    <dgm:pt modelId="{50FBDFEC-91E4-4A19-A3E7-6B1BB2A0D7CA}" type="sibTrans" cxnId="{47D6900C-48B6-4578-B053-0525C4A42E41}">
      <dgm:prSet/>
      <dgm:spPr/>
      <dgm:t>
        <a:bodyPr/>
        <a:lstStyle/>
        <a:p>
          <a:endParaRPr lang="ru-RU"/>
        </a:p>
      </dgm:t>
    </dgm:pt>
    <dgm:pt modelId="{7A8AC1C1-1AC5-4838-BA0E-09D44AD95FE9}">
      <dgm:prSet phldrT="[Текст]"/>
      <dgm:spPr/>
      <dgm:t>
        <a:bodyPr/>
        <a:lstStyle/>
        <a:p>
          <a:r>
            <a:rPr lang="uk-UA" dirty="0" smtClean="0"/>
            <a:t>Знищення ракових клітин</a:t>
          </a:r>
          <a:endParaRPr lang="ru-RU" dirty="0"/>
        </a:p>
      </dgm:t>
    </dgm:pt>
    <dgm:pt modelId="{A0035740-10B7-4741-968A-CB3B7A68F5D2}" type="parTrans" cxnId="{9E1C8169-DC1E-4141-A393-DCFAE715B992}">
      <dgm:prSet/>
      <dgm:spPr/>
      <dgm:t>
        <a:bodyPr/>
        <a:lstStyle/>
        <a:p>
          <a:endParaRPr lang="ru-RU"/>
        </a:p>
      </dgm:t>
    </dgm:pt>
    <dgm:pt modelId="{DB57F907-EAE6-403E-846B-CCC5CB20FF9E}" type="sibTrans" cxnId="{9E1C8169-DC1E-4141-A393-DCFAE715B992}">
      <dgm:prSet/>
      <dgm:spPr/>
      <dgm:t>
        <a:bodyPr/>
        <a:lstStyle/>
        <a:p>
          <a:endParaRPr lang="ru-RU"/>
        </a:p>
      </dgm:t>
    </dgm:pt>
    <dgm:pt modelId="{D79D9C79-C8FE-4477-90B0-6B2E122972A7}">
      <dgm:prSet phldrT="[Текст]"/>
      <dgm:spPr/>
      <dgm:t>
        <a:bodyPr/>
        <a:lstStyle/>
        <a:p>
          <a:r>
            <a:rPr lang="uk-UA" dirty="0" smtClean="0"/>
            <a:t>Механізм гальмування</a:t>
          </a:r>
          <a:endParaRPr lang="ru-RU" dirty="0"/>
        </a:p>
      </dgm:t>
    </dgm:pt>
    <dgm:pt modelId="{A1C45979-579C-4A31-874B-C2D77BE0ABBC}" type="parTrans" cxnId="{93046361-C3C1-4834-8F76-9EDC6FD4E033}">
      <dgm:prSet/>
      <dgm:spPr/>
      <dgm:t>
        <a:bodyPr/>
        <a:lstStyle/>
        <a:p>
          <a:endParaRPr lang="ru-RU"/>
        </a:p>
      </dgm:t>
    </dgm:pt>
    <dgm:pt modelId="{2F6AD6E5-2B5D-4D3A-8A8F-B0A05A3801D1}" type="sibTrans" cxnId="{93046361-C3C1-4834-8F76-9EDC6FD4E033}">
      <dgm:prSet/>
      <dgm:spPr/>
      <dgm:t>
        <a:bodyPr/>
        <a:lstStyle/>
        <a:p>
          <a:endParaRPr lang="ru-RU"/>
        </a:p>
      </dgm:t>
    </dgm:pt>
    <dgm:pt modelId="{DEBFE218-5953-4949-B99F-3B943BE7D544}">
      <dgm:prSet phldrT="[Текст]"/>
      <dgm:spPr/>
      <dgm:t>
        <a:bodyPr/>
        <a:lstStyle/>
        <a:p>
          <a:r>
            <a:rPr lang="uk-UA" dirty="0" smtClean="0"/>
            <a:t>Блокування гальмування</a:t>
          </a:r>
          <a:endParaRPr lang="ru-RU" dirty="0"/>
        </a:p>
      </dgm:t>
    </dgm:pt>
    <dgm:pt modelId="{A50B0222-07F5-47B7-9BF5-ECB5DD90625F}" type="parTrans" cxnId="{BC475158-B21B-45D8-9C41-C6BC99ED503A}">
      <dgm:prSet/>
      <dgm:spPr/>
      <dgm:t>
        <a:bodyPr/>
        <a:lstStyle/>
        <a:p>
          <a:endParaRPr lang="ru-RU"/>
        </a:p>
      </dgm:t>
    </dgm:pt>
    <dgm:pt modelId="{BC12FEB4-0D77-49C2-AE49-1B9358AE2B0D}" type="sibTrans" cxnId="{BC475158-B21B-45D8-9C41-C6BC99ED503A}">
      <dgm:prSet/>
      <dgm:spPr/>
      <dgm:t>
        <a:bodyPr/>
        <a:lstStyle/>
        <a:p>
          <a:endParaRPr lang="ru-RU"/>
        </a:p>
      </dgm:t>
    </dgm:pt>
    <dgm:pt modelId="{7659B29C-A555-434E-828D-32389146A90D}" type="pres">
      <dgm:prSet presAssocID="{A6863BB0-3541-4980-9F11-C6D69CD4488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FA1EDB1-47AE-4845-8472-843F1EEE1EA7}" type="pres">
      <dgm:prSet presAssocID="{FD31639D-D92E-4363-9972-836F43A2FEE6}" presName="root1" presStyleCnt="0"/>
      <dgm:spPr/>
    </dgm:pt>
    <dgm:pt modelId="{AEE3D4B9-DF28-4280-9887-0D5CA28415CA}" type="pres">
      <dgm:prSet presAssocID="{FD31639D-D92E-4363-9972-836F43A2FEE6}" presName="LevelOneTextNode" presStyleLbl="node0" presStyleIdx="0" presStyleCnt="1">
        <dgm:presLayoutVars>
          <dgm:chPref val="3"/>
        </dgm:presLayoutVars>
      </dgm:prSet>
      <dgm:spPr/>
    </dgm:pt>
    <dgm:pt modelId="{732AEE05-17B0-42C1-A928-18293D2B8C48}" type="pres">
      <dgm:prSet presAssocID="{FD31639D-D92E-4363-9972-836F43A2FEE6}" presName="level2hierChild" presStyleCnt="0"/>
      <dgm:spPr/>
    </dgm:pt>
    <dgm:pt modelId="{4FE060EA-5B59-4520-8EE5-5C55989326AA}" type="pres">
      <dgm:prSet presAssocID="{6978BA6A-5BAD-409C-A5E3-7F5CC4B649B6}" presName="conn2-1" presStyleLbl="parChTrans1D2" presStyleIdx="0" presStyleCnt="2"/>
      <dgm:spPr/>
    </dgm:pt>
    <dgm:pt modelId="{07A40AC4-85D8-428D-B477-5EA70E5B1809}" type="pres">
      <dgm:prSet presAssocID="{6978BA6A-5BAD-409C-A5E3-7F5CC4B649B6}" presName="connTx" presStyleLbl="parChTrans1D2" presStyleIdx="0" presStyleCnt="2"/>
      <dgm:spPr/>
    </dgm:pt>
    <dgm:pt modelId="{CC5C942D-A60D-40A2-9785-5B26B0EF30BE}" type="pres">
      <dgm:prSet presAssocID="{8B8D38D1-3D64-4461-AC4C-4DBD68B3502F}" presName="root2" presStyleCnt="0"/>
      <dgm:spPr/>
    </dgm:pt>
    <dgm:pt modelId="{C4553FE7-CAF2-4533-8531-687E62551E94}" type="pres">
      <dgm:prSet presAssocID="{8B8D38D1-3D64-4461-AC4C-4DBD68B3502F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2263A6-BCDD-45D0-839F-22DAD854B053}" type="pres">
      <dgm:prSet presAssocID="{8B8D38D1-3D64-4461-AC4C-4DBD68B3502F}" presName="level3hierChild" presStyleCnt="0"/>
      <dgm:spPr/>
    </dgm:pt>
    <dgm:pt modelId="{6CC14A2B-6DFA-4FBF-B40C-672602238B2E}" type="pres">
      <dgm:prSet presAssocID="{F829F5A0-DEA9-435F-840D-EEA1768BD03A}" presName="conn2-1" presStyleLbl="parChTrans1D3" presStyleIdx="0" presStyleCnt="3"/>
      <dgm:spPr/>
    </dgm:pt>
    <dgm:pt modelId="{9D9CC759-2E1F-43C8-932C-75C05538661A}" type="pres">
      <dgm:prSet presAssocID="{F829F5A0-DEA9-435F-840D-EEA1768BD03A}" presName="connTx" presStyleLbl="parChTrans1D3" presStyleIdx="0" presStyleCnt="3"/>
      <dgm:spPr/>
    </dgm:pt>
    <dgm:pt modelId="{CFA5F133-DBB3-4278-8469-9DB759D4CFB7}" type="pres">
      <dgm:prSet presAssocID="{54E8314B-99F0-47A1-9D54-184C7DB13B46}" presName="root2" presStyleCnt="0"/>
      <dgm:spPr/>
    </dgm:pt>
    <dgm:pt modelId="{D1CCF342-8FDE-463C-B940-4C75CD1FF843}" type="pres">
      <dgm:prSet presAssocID="{54E8314B-99F0-47A1-9D54-184C7DB13B46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52A7A1-7943-454D-AED2-8EFA94B0318F}" type="pres">
      <dgm:prSet presAssocID="{54E8314B-99F0-47A1-9D54-184C7DB13B46}" presName="level3hierChild" presStyleCnt="0"/>
      <dgm:spPr/>
    </dgm:pt>
    <dgm:pt modelId="{D8E2F8C0-2A3C-438C-BA3E-2D1CE9D1144C}" type="pres">
      <dgm:prSet presAssocID="{A0035740-10B7-4741-968A-CB3B7A68F5D2}" presName="conn2-1" presStyleLbl="parChTrans1D3" presStyleIdx="1" presStyleCnt="3"/>
      <dgm:spPr/>
    </dgm:pt>
    <dgm:pt modelId="{403969EC-6B07-46E7-A056-5AF70C0B2502}" type="pres">
      <dgm:prSet presAssocID="{A0035740-10B7-4741-968A-CB3B7A68F5D2}" presName="connTx" presStyleLbl="parChTrans1D3" presStyleIdx="1" presStyleCnt="3"/>
      <dgm:spPr/>
    </dgm:pt>
    <dgm:pt modelId="{99DA7FCC-F22E-4BF1-8AF5-292370FA8357}" type="pres">
      <dgm:prSet presAssocID="{7A8AC1C1-1AC5-4838-BA0E-09D44AD95FE9}" presName="root2" presStyleCnt="0"/>
      <dgm:spPr/>
    </dgm:pt>
    <dgm:pt modelId="{67E47AD3-BA5F-403D-AF34-9C6DF96BD3A5}" type="pres">
      <dgm:prSet presAssocID="{7A8AC1C1-1AC5-4838-BA0E-09D44AD95FE9}" presName="LevelTwoTextNode" presStyleLbl="node3" presStyleIdx="1" presStyleCnt="3">
        <dgm:presLayoutVars>
          <dgm:chPref val="3"/>
        </dgm:presLayoutVars>
      </dgm:prSet>
      <dgm:spPr/>
    </dgm:pt>
    <dgm:pt modelId="{DE8E586D-3FC7-44FB-BF31-2CF2EBA924E2}" type="pres">
      <dgm:prSet presAssocID="{7A8AC1C1-1AC5-4838-BA0E-09D44AD95FE9}" presName="level3hierChild" presStyleCnt="0"/>
      <dgm:spPr/>
    </dgm:pt>
    <dgm:pt modelId="{26954753-6262-422C-B742-EB05B9638FB5}" type="pres">
      <dgm:prSet presAssocID="{A1C45979-579C-4A31-874B-C2D77BE0ABBC}" presName="conn2-1" presStyleLbl="parChTrans1D2" presStyleIdx="1" presStyleCnt="2"/>
      <dgm:spPr/>
    </dgm:pt>
    <dgm:pt modelId="{17703814-3DC2-4D3A-B8B3-B1915AC0E35C}" type="pres">
      <dgm:prSet presAssocID="{A1C45979-579C-4A31-874B-C2D77BE0ABBC}" presName="connTx" presStyleLbl="parChTrans1D2" presStyleIdx="1" presStyleCnt="2"/>
      <dgm:spPr/>
    </dgm:pt>
    <dgm:pt modelId="{6E0B11DA-7602-4356-B660-3BE1D8680B10}" type="pres">
      <dgm:prSet presAssocID="{D79D9C79-C8FE-4477-90B0-6B2E122972A7}" presName="root2" presStyleCnt="0"/>
      <dgm:spPr/>
    </dgm:pt>
    <dgm:pt modelId="{681F2E66-A7C7-45A3-AC71-6C97CFE46E18}" type="pres">
      <dgm:prSet presAssocID="{D79D9C79-C8FE-4477-90B0-6B2E122972A7}" presName="LevelTwoTextNode" presStyleLbl="node2" presStyleIdx="1" presStyleCnt="2">
        <dgm:presLayoutVars>
          <dgm:chPref val="3"/>
        </dgm:presLayoutVars>
      </dgm:prSet>
      <dgm:spPr/>
    </dgm:pt>
    <dgm:pt modelId="{F81107D6-4A23-483B-946A-538604F8B045}" type="pres">
      <dgm:prSet presAssocID="{D79D9C79-C8FE-4477-90B0-6B2E122972A7}" presName="level3hierChild" presStyleCnt="0"/>
      <dgm:spPr/>
    </dgm:pt>
    <dgm:pt modelId="{E702E854-AF71-44B6-8353-13B9135C05D4}" type="pres">
      <dgm:prSet presAssocID="{A50B0222-07F5-47B7-9BF5-ECB5DD90625F}" presName="conn2-1" presStyleLbl="parChTrans1D3" presStyleIdx="2" presStyleCnt="3"/>
      <dgm:spPr/>
    </dgm:pt>
    <dgm:pt modelId="{E50032BA-0F39-4A5E-9C70-D56A962D4181}" type="pres">
      <dgm:prSet presAssocID="{A50B0222-07F5-47B7-9BF5-ECB5DD90625F}" presName="connTx" presStyleLbl="parChTrans1D3" presStyleIdx="2" presStyleCnt="3"/>
      <dgm:spPr/>
    </dgm:pt>
    <dgm:pt modelId="{C25D058E-9155-4C11-B04C-EE6F9ADFCC84}" type="pres">
      <dgm:prSet presAssocID="{DEBFE218-5953-4949-B99F-3B943BE7D544}" presName="root2" presStyleCnt="0"/>
      <dgm:spPr/>
    </dgm:pt>
    <dgm:pt modelId="{1916612D-793D-4AB2-B254-E6B876039BBC}" type="pres">
      <dgm:prSet presAssocID="{DEBFE218-5953-4949-B99F-3B943BE7D544}" presName="LevelTwoTextNode" presStyleLbl="node3" presStyleIdx="2" presStyleCnt="3">
        <dgm:presLayoutVars>
          <dgm:chPref val="3"/>
        </dgm:presLayoutVars>
      </dgm:prSet>
      <dgm:spPr/>
    </dgm:pt>
    <dgm:pt modelId="{150570F2-AE22-4EFA-A041-2527A9F107DB}" type="pres">
      <dgm:prSet presAssocID="{DEBFE218-5953-4949-B99F-3B943BE7D544}" presName="level3hierChild" presStyleCnt="0"/>
      <dgm:spPr/>
    </dgm:pt>
  </dgm:ptLst>
  <dgm:cxnLst>
    <dgm:cxn modelId="{050041B6-01EE-4716-966F-D41DA2F38A72}" srcId="{FD31639D-D92E-4363-9972-836F43A2FEE6}" destId="{8B8D38D1-3D64-4461-AC4C-4DBD68B3502F}" srcOrd="0" destOrd="0" parTransId="{6978BA6A-5BAD-409C-A5E3-7F5CC4B649B6}" sibTransId="{2261C2EF-B78A-4809-8875-C83D2D3BA2BF}"/>
    <dgm:cxn modelId="{5125D5A2-6802-45D9-8390-F6F6FAEB576D}" type="presOf" srcId="{A6863BB0-3541-4980-9F11-C6D69CD4488A}" destId="{7659B29C-A555-434E-828D-32389146A90D}" srcOrd="0" destOrd="0" presId="urn:microsoft.com/office/officeart/2005/8/layout/hierarchy2"/>
    <dgm:cxn modelId="{D10BF216-8A9C-4F75-B386-23A66C720DF2}" type="presOf" srcId="{6978BA6A-5BAD-409C-A5E3-7F5CC4B649B6}" destId="{4FE060EA-5B59-4520-8EE5-5C55989326AA}" srcOrd="0" destOrd="0" presId="urn:microsoft.com/office/officeart/2005/8/layout/hierarchy2"/>
    <dgm:cxn modelId="{9B1D2801-925F-4D36-B301-14702FDF6808}" type="presOf" srcId="{F829F5A0-DEA9-435F-840D-EEA1768BD03A}" destId="{9D9CC759-2E1F-43C8-932C-75C05538661A}" srcOrd="1" destOrd="0" presId="urn:microsoft.com/office/officeart/2005/8/layout/hierarchy2"/>
    <dgm:cxn modelId="{FF13BFA9-D2C1-4405-B48A-69C9BF282350}" type="presOf" srcId="{8B8D38D1-3D64-4461-AC4C-4DBD68B3502F}" destId="{C4553FE7-CAF2-4533-8531-687E62551E94}" srcOrd="0" destOrd="0" presId="urn:microsoft.com/office/officeart/2005/8/layout/hierarchy2"/>
    <dgm:cxn modelId="{F2687E37-5916-4BA0-BCDD-04A2CF95EE4C}" type="presOf" srcId="{A0035740-10B7-4741-968A-CB3B7A68F5D2}" destId="{403969EC-6B07-46E7-A056-5AF70C0B2502}" srcOrd="1" destOrd="0" presId="urn:microsoft.com/office/officeart/2005/8/layout/hierarchy2"/>
    <dgm:cxn modelId="{A3B22DA4-8CA2-49D8-8B59-FDB3E722F003}" type="presOf" srcId="{A1C45979-579C-4A31-874B-C2D77BE0ABBC}" destId="{17703814-3DC2-4D3A-B8B3-B1915AC0E35C}" srcOrd="1" destOrd="0" presId="urn:microsoft.com/office/officeart/2005/8/layout/hierarchy2"/>
    <dgm:cxn modelId="{3AD376F8-E31A-44AE-B394-30A56D3180B0}" type="presOf" srcId="{F829F5A0-DEA9-435F-840D-EEA1768BD03A}" destId="{6CC14A2B-6DFA-4FBF-B40C-672602238B2E}" srcOrd="0" destOrd="0" presId="urn:microsoft.com/office/officeart/2005/8/layout/hierarchy2"/>
    <dgm:cxn modelId="{BF7A9089-249A-498A-8A08-C2BE803602F3}" srcId="{A6863BB0-3541-4980-9F11-C6D69CD4488A}" destId="{FD31639D-D92E-4363-9972-836F43A2FEE6}" srcOrd="0" destOrd="0" parTransId="{0F8FD128-3986-4D98-8440-BD3E3D755941}" sibTransId="{1C291027-6D07-47BB-9D25-B599634278FE}"/>
    <dgm:cxn modelId="{47D6900C-48B6-4578-B053-0525C4A42E41}" srcId="{8B8D38D1-3D64-4461-AC4C-4DBD68B3502F}" destId="{54E8314B-99F0-47A1-9D54-184C7DB13B46}" srcOrd="0" destOrd="0" parTransId="{F829F5A0-DEA9-435F-840D-EEA1768BD03A}" sibTransId="{50FBDFEC-91E4-4A19-A3E7-6B1BB2A0D7CA}"/>
    <dgm:cxn modelId="{276EC76A-95D5-410C-ACEB-69CDCD109F0B}" type="presOf" srcId="{D79D9C79-C8FE-4477-90B0-6B2E122972A7}" destId="{681F2E66-A7C7-45A3-AC71-6C97CFE46E18}" srcOrd="0" destOrd="0" presId="urn:microsoft.com/office/officeart/2005/8/layout/hierarchy2"/>
    <dgm:cxn modelId="{93046361-C3C1-4834-8F76-9EDC6FD4E033}" srcId="{FD31639D-D92E-4363-9972-836F43A2FEE6}" destId="{D79D9C79-C8FE-4477-90B0-6B2E122972A7}" srcOrd="1" destOrd="0" parTransId="{A1C45979-579C-4A31-874B-C2D77BE0ABBC}" sibTransId="{2F6AD6E5-2B5D-4D3A-8A8F-B0A05A3801D1}"/>
    <dgm:cxn modelId="{FBF6CD94-EED8-4F2F-9D90-181883E32C27}" type="presOf" srcId="{A50B0222-07F5-47B7-9BF5-ECB5DD90625F}" destId="{E702E854-AF71-44B6-8353-13B9135C05D4}" srcOrd="0" destOrd="0" presId="urn:microsoft.com/office/officeart/2005/8/layout/hierarchy2"/>
    <dgm:cxn modelId="{EA828141-CED1-40E6-8AFC-D09F097F90FE}" type="presOf" srcId="{A50B0222-07F5-47B7-9BF5-ECB5DD90625F}" destId="{E50032BA-0F39-4A5E-9C70-D56A962D4181}" srcOrd="1" destOrd="0" presId="urn:microsoft.com/office/officeart/2005/8/layout/hierarchy2"/>
    <dgm:cxn modelId="{E41AAED6-FAF4-4B26-A71C-507D5FC0AC80}" type="presOf" srcId="{54E8314B-99F0-47A1-9D54-184C7DB13B46}" destId="{D1CCF342-8FDE-463C-B940-4C75CD1FF843}" srcOrd="0" destOrd="0" presId="urn:microsoft.com/office/officeart/2005/8/layout/hierarchy2"/>
    <dgm:cxn modelId="{5FDCB74B-F1D2-4D3D-8C9E-0F7DDA8F46E8}" type="presOf" srcId="{A1C45979-579C-4A31-874B-C2D77BE0ABBC}" destId="{26954753-6262-422C-B742-EB05B9638FB5}" srcOrd="0" destOrd="0" presId="urn:microsoft.com/office/officeart/2005/8/layout/hierarchy2"/>
    <dgm:cxn modelId="{E2A7FB51-20A5-47D4-8C01-E4F5E46FECA6}" type="presOf" srcId="{6978BA6A-5BAD-409C-A5E3-7F5CC4B649B6}" destId="{07A40AC4-85D8-428D-B477-5EA70E5B1809}" srcOrd="1" destOrd="0" presId="urn:microsoft.com/office/officeart/2005/8/layout/hierarchy2"/>
    <dgm:cxn modelId="{9E1C8169-DC1E-4141-A393-DCFAE715B992}" srcId="{8B8D38D1-3D64-4461-AC4C-4DBD68B3502F}" destId="{7A8AC1C1-1AC5-4838-BA0E-09D44AD95FE9}" srcOrd="1" destOrd="0" parTransId="{A0035740-10B7-4741-968A-CB3B7A68F5D2}" sibTransId="{DB57F907-EAE6-403E-846B-CCC5CB20FF9E}"/>
    <dgm:cxn modelId="{BC475158-B21B-45D8-9C41-C6BC99ED503A}" srcId="{D79D9C79-C8FE-4477-90B0-6B2E122972A7}" destId="{DEBFE218-5953-4949-B99F-3B943BE7D544}" srcOrd="0" destOrd="0" parTransId="{A50B0222-07F5-47B7-9BF5-ECB5DD90625F}" sibTransId="{BC12FEB4-0D77-49C2-AE49-1B9358AE2B0D}"/>
    <dgm:cxn modelId="{9321A5B1-0D9C-4C4F-8F20-BFC131A51D8F}" type="presOf" srcId="{7A8AC1C1-1AC5-4838-BA0E-09D44AD95FE9}" destId="{67E47AD3-BA5F-403D-AF34-9C6DF96BD3A5}" srcOrd="0" destOrd="0" presId="urn:microsoft.com/office/officeart/2005/8/layout/hierarchy2"/>
    <dgm:cxn modelId="{DD9FFB74-0C88-49AD-955E-DF107B350140}" type="presOf" srcId="{DEBFE218-5953-4949-B99F-3B943BE7D544}" destId="{1916612D-793D-4AB2-B254-E6B876039BBC}" srcOrd="0" destOrd="0" presId="urn:microsoft.com/office/officeart/2005/8/layout/hierarchy2"/>
    <dgm:cxn modelId="{54C37DF0-7C5D-4B71-BD25-0AA66706FA13}" type="presOf" srcId="{A0035740-10B7-4741-968A-CB3B7A68F5D2}" destId="{D8E2F8C0-2A3C-438C-BA3E-2D1CE9D1144C}" srcOrd="0" destOrd="0" presId="urn:microsoft.com/office/officeart/2005/8/layout/hierarchy2"/>
    <dgm:cxn modelId="{A6BAAE50-ADB2-4417-9810-F292C959AB4E}" type="presOf" srcId="{FD31639D-D92E-4363-9972-836F43A2FEE6}" destId="{AEE3D4B9-DF28-4280-9887-0D5CA28415CA}" srcOrd="0" destOrd="0" presId="urn:microsoft.com/office/officeart/2005/8/layout/hierarchy2"/>
    <dgm:cxn modelId="{25EFDC41-F96E-4D57-B89C-ACA3E67B9C35}" type="presParOf" srcId="{7659B29C-A555-434E-828D-32389146A90D}" destId="{3FA1EDB1-47AE-4845-8472-843F1EEE1EA7}" srcOrd="0" destOrd="0" presId="urn:microsoft.com/office/officeart/2005/8/layout/hierarchy2"/>
    <dgm:cxn modelId="{3C70607E-0B82-49CC-9684-693235F0D960}" type="presParOf" srcId="{3FA1EDB1-47AE-4845-8472-843F1EEE1EA7}" destId="{AEE3D4B9-DF28-4280-9887-0D5CA28415CA}" srcOrd="0" destOrd="0" presId="urn:microsoft.com/office/officeart/2005/8/layout/hierarchy2"/>
    <dgm:cxn modelId="{CBF9F880-269F-44B5-9D23-E9D1A812FEAE}" type="presParOf" srcId="{3FA1EDB1-47AE-4845-8472-843F1EEE1EA7}" destId="{732AEE05-17B0-42C1-A928-18293D2B8C48}" srcOrd="1" destOrd="0" presId="urn:microsoft.com/office/officeart/2005/8/layout/hierarchy2"/>
    <dgm:cxn modelId="{882E367D-CA1D-4AA5-A0A4-62A5EEEB9D8F}" type="presParOf" srcId="{732AEE05-17B0-42C1-A928-18293D2B8C48}" destId="{4FE060EA-5B59-4520-8EE5-5C55989326AA}" srcOrd="0" destOrd="0" presId="urn:microsoft.com/office/officeart/2005/8/layout/hierarchy2"/>
    <dgm:cxn modelId="{21FEE540-6451-4CA9-935B-A72CBB7B097C}" type="presParOf" srcId="{4FE060EA-5B59-4520-8EE5-5C55989326AA}" destId="{07A40AC4-85D8-428D-B477-5EA70E5B1809}" srcOrd="0" destOrd="0" presId="urn:microsoft.com/office/officeart/2005/8/layout/hierarchy2"/>
    <dgm:cxn modelId="{47D4071B-C87B-4D82-9F8C-F5DF9C4E82EC}" type="presParOf" srcId="{732AEE05-17B0-42C1-A928-18293D2B8C48}" destId="{CC5C942D-A60D-40A2-9785-5B26B0EF30BE}" srcOrd="1" destOrd="0" presId="urn:microsoft.com/office/officeart/2005/8/layout/hierarchy2"/>
    <dgm:cxn modelId="{1E6D2F63-1798-4788-8613-F7A577ABA8C7}" type="presParOf" srcId="{CC5C942D-A60D-40A2-9785-5B26B0EF30BE}" destId="{C4553FE7-CAF2-4533-8531-687E62551E94}" srcOrd="0" destOrd="0" presId="urn:microsoft.com/office/officeart/2005/8/layout/hierarchy2"/>
    <dgm:cxn modelId="{051B2578-DE39-4BE7-A9A0-D42DF6A9F375}" type="presParOf" srcId="{CC5C942D-A60D-40A2-9785-5B26B0EF30BE}" destId="{8B2263A6-BCDD-45D0-839F-22DAD854B053}" srcOrd="1" destOrd="0" presId="urn:microsoft.com/office/officeart/2005/8/layout/hierarchy2"/>
    <dgm:cxn modelId="{D11956C3-DCFA-4578-8894-7ABC09241CB0}" type="presParOf" srcId="{8B2263A6-BCDD-45D0-839F-22DAD854B053}" destId="{6CC14A2B-6DFA-4FBF-B40C-672602238B2E}" srcOrd="0" destOrd="0" presId="urn:microsoft.com/office/officeart/2005/8/layout/hierarchy2"/>
    <dgm:cxn modelId="{D80516E3-EE0D-496E-B5B8-8D852E5BD2CE}" type="presParOf" srcId="{6CC14A2B-6DFA-4FBF-B40C-672602238B2E}" destId="{9D9CC759-2E1F-43C8-932C-75C05538661A}" srcOrd="0" destOrd="0" presId="urn:microsoft.com/office/officeart/2005/8/layout/hierarchy2"/>
    <dgm:cxn modelId="{12937074-9FFB-45C0-BFF5-0BDEB1717C0F}" type="presParOf" srcId="{8B2263A6-BCDD-45D0-839F-22DAD854B053}" destId="{CFA5F133-DBB3-4278-8469-9DB759D4CFB7}" srcOrd="1" destOrd="0" presId="urn:microsoft.com/office/officeart/2005/8/layout/hierarchy2"/>
    <dgm:cxn modelId="{C9F8FBD7-760A-4120-A78F-1B48D1AFD7C9}" type="presParOf" srcId="{CFA5F133-DBB3-4278-8469-9DB759D4CFB7}" destId="{D1CCF342-8FDE-463C-B940-4C75CD1FF843}" srcOrd="0" destOrd="0" presId="urn:microsoft.com/office/officeart/2005/8/layout/hierarchy2"/>
    <dgm:cxn modelId="{2458A679-5565-41C0-B743-8D8730FA13E2}" type="presParOf" srcId="{CFA5F133-DBB3-4278-8469-9DB759D4CFB7}" destId="{3452A7A1-7943-454D-AED2-8EFA94B0318F}" srcOrd="1" destOrd="0" presId="urn:microsoft.com/office/officeart/2005/8/layout/hierarchy2"/>
    <dgm:cxn modelId="{3B00C0C1-B9BA-4FF4-A29B-54DBA1A45C64}" type="presParOf" srcId="{8B2263A6-BCDD-45D0-839F-22DAD854B053}" destId="{D8E2F8C0-2A3C-438C-BA3E-2D1CE9D1144C}" srcOrd="2" destOrd="0" presId="urn:microsoft.com/office/officeart/2005/8/layout/hierarchy2"/>
    <dgm:cxn modelId="{8340D9C1-09F2-4C6B-8404-7963E5C10D32}" type="presParOf" srcId="{D8E2F8C0-2A3C-438C-BA3E-2D1CE9D1144C}" destId="{403969EC-6B07-46E7-A056-5AF70C0B2502}" srcOrd="0" destOrd="0" presId="urn:microsoft.com/office/officeart/2005/8/layout/hierarchy2"/>
    <dgm:cxn modelId="{BC1BC6C5-6238-4CD1-B96F-1BF304FB7E73}" type="presParOf" srcId="{8B2263A6-BCDD-45D0-839F-22DAD854B053}" destId="{99DA7FCC-F22E-4BF1-8AF5-292370FA8357}" srcOrd="3" destOrd="0" presId="urn:microsoft.com/office/officeart/2005/8/layout/hierarchy2"/>
    <dgm:cxn modelId="{A7C33699-70E1-4DAC-A763-7777B08D5611}" type="presParOf" srcId="{99DA7FCC-F22E-4BF1-8AF5-292370FA8357}" destId="{67E47AD3-BA5F-403D-AF34-9C6DF96BD3A5}" srcOrd="0" destOrd="0" presId="urn:microsoft.com/office/officeart/2005/8/layout/hierarchy2"/>
    <dgm:cxn modelId="{A2BB31AB-0C2F-44F6-B1EA-F7A86FE8FF1D}" type="presParOf" srcId="{99DA7FCC-F22E-4BF1-8AF5-292370FA8357}" destId="{DE8E586D-3FC7-44FB-BF31-2CF2EBA924E2}" srcOrd="1" destOrd="0" presId="urn:microsoft.com/office/officeart/2005/8/layout/hierarchy2"/>
    <dgm:cxn modelId="{EE331F81-E325-4B77-A943-5D872CA4B8C6}" type="presParOf" srcId="{732AEE05-17B0-42C1-A928-18293D2B8C48}" destId="{26954753-6262-422C-B742-EB05B9638FB5}" srcOrd="2" destOrd="0" presId="urn:microsoft.com/office/officeart/2005/8/layout/hierarchy2"/>
    <dgm:cxn modelId="{732B057F-CDAC-4D00-9806-2314FF4B42EC}" type="presParOf" srcId="{26954753-6262-422C-B742-EB05B9638FB5}" destId="{17703814-3DC2-4D3A-B8B3-B1915AC0E35C}" srcOrd="0" destOrd="0" presId="urn:microsoft.com/office/officeart/2005/8/layout/hierarchy2"/>
    <dgm:cxn modelId="{7C329558-6482-4CF5-BF32-E72E4BE8D5AC}" type="presParOf" srcId="{732AEE05-17B0-42C1-A928-18293D2B8C48}" destId="{6E0B11DA-7602-4356-B660-3BE1D8680B10}" srcOrd="3" destOrd="0" presId="urn:microsoft.com/office/officeart/2005/8/layout/hierarchy2"/>
    <dgm:cxn modelId="{EDA3855F-CD1B-4C18-B69C-C109D74E16C0}" type="presParOf" srcId="{6E0B11DA-7602-4356-B660-3BE1D8680B10}" destId="{681F2E66-A7C7-45A3-AC71-6C97CFE46E18}" srcOrd="0" destOrd="0" presId="urn:microsoft.com/office/officeart/2005/8/layout/hierarchy2"/>
    <dgm:cxn modelId="{83F92816-0AB6-4B35-AB17-95C8E3E9121D}" type="presParOf" srcId="{6E0B11DA-7602-4356-B660-3BE1D8680B10}" destId="{F81107D6-4A23-483B-946A-538604F8B045}" srcOrd="1" destOrd="0" presId="urn:microsoft.com/office/officeart/2005/8/layout/hierarchy2"/>
    <dgm:cxn modelId="{16A49D25-B9D1-48A9-9EBB-FD004B7395BF}" type="presParOf" srcId="{F81107D6-4A23-483B-946A-538604F8B045}" destId="{E702E854-AF71-44B6-8353-13B9135C05D4}" srcOrd="0" destOrd="0" presId="urn:microsoft.com/office/officeart/2005/8/layout/hierarchy2"/>
    <dgm:cxn modelId="{C5A748DA-C171-4C37-B34E-423C5730FFC4}" type="presParOf" srcId="{E702E854-AF71-44B6-8353-13B9135C05D4}" destId="{E50032BA-0F39-4A5E-9C70-D56A962D4181}" srcOrd="0" destOrd="0" presId="urn:microsoft.com/office/officeart/2005/8/layout/hierarchy2"/>
    <dgm:cxn modelId="{D94D85EA-B943-460D-B1E4-090134206ADD}" type="presParOf" srcId="{F81107D6-4A23-483B-946A-538604F8B045}" destId="{C25D058E-9155-4C11-B04C-EE6F9ADFCC84}" srcOrd="1" destOrd="0" presId="urn:microsoft.com/office/officeart/2005/8/layout/hierarchy2"/>
    <dgm:cxn modelId="{547EDB36-35D2-46EA-A42C-52E27A7AB1EC}" type="presParOf" srcId="{C25D058E-9155-4C11-B04C-EE6F9ADFCC84}" destId="{1916612D-793D-4AB2-B254-E6B876039BBC}" srcOrd="0" destOrd="0" presId="urn:microsoft.com/office/officeart/2005/8/layout/hierarchy2"/>
    <dgm:cxn modelId="{92AFEF20-4857-4B82-ACBD-66F478B1B4B4}" type="presParOf" srcId="{C25D058E-9155-4C11-B04C-EE6F9ADFCC84}" destId="{150570F2-AE22-4EFA-A041-2527A9F107D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380054-2959-4854-9CC7-4B18FFF66C11}">
      <dsp:nvSpPr>
        <dsp:cNvPr id="0" name=""/>
        <dsp:cNvSpPr/>
      </dsp:nvSpPr>
      <dsp:spPr>
        <a:xfrm>
          <a:off x="48" y="128458"/>
          <a:ext cx="4674421" cy="9589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Причини послаблення імунітету</a:t>
          </a:r>
          <a:endParaRPr lang="ru-RU" sz="2600" kern="1200" dirty="0"/>
        </a:p>
      </dsp:txBody>
      <dsp:txXfrm>
        <a:off x="48" y="128458"/>
        <a:ext cx="4674421" cy="958981"/>
      </dsp:txXfrm>
    </dsp:sp>
    <dsp:sp modelId="{7E54B86A-F4B7-46FF-A25C-57784F283AD0}">
      <dsp:nvSpPr>
        <dsp:cNvPr id="0" name=""/>
        <dsp:cNvSpPr/>
      </dsp:nvSpPr>
      <dsp:spPr>
        <a:xfrm>
          <a:off x="48" y="1087440"/>
          <a:ext cx="4674421" cy="487100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1.Нездорове </a:t>
          </a:r>
          <a:r>
            <a:rPr lang="ru-RU" sz="2600" kern="1200" dirty="0" err="1" smtClean="0"/>
            <a:t>харчування</a:t>
          </a:r>
          <a:r>
            <a:rPr lang="ru-RU" sz="2600" kern="1200" dirty="0" smtClean="0"/>
            <a:t>. </a:t>
          </a:r>
          <a:endParaRPr lang="ru-RU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2.Хронічнізахворювання</a:t>
          </a:r>
          <a:endParaRPr lang="ru-RU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3.Стреси.</a:t>
          </a:r>
          <a:endParaRPr lang="ru-RU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4. </a:t>
          </a:r>
          <a:r>
            <a:rPr lang="ru-RU" sz="2600" kern="1200" dirty="0" err="1" smtClean="0"/>
            <a:t>Недостатній</a:t>
          </a:r>
          <a:r>
            <a:rPr lang="ru-RU" sz="2600" kern="1200" dirty="0" smtClean="0"/>
            <a:t> сон.</a:t>
          </a:r>
          <a:endParaRPr lang="ru-RU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5. </a:t>
          </a:r>
          <a:r>
            <a:rPr lang="ru-RU" sz="2600" kern="1200" dirty="0" err="1" smtClean="0"/>
            <a:t>Прийом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антибіотиків</a:t>
          </a:r>
          <a:r>
            <a:rPr lang="ru-RU" sz="2600" kern="1200" dirty="0" smtClean="0"/>
            <a:t> і </a:t>
          </a:r>
          <a:r>
            <a:rPr lang="ru-RU" sz="2600" kern="1200" dirty="0" err="1" smtClean="0"/>
            <a:t>інших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сильних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ліків</a:t>
          </a:r>
          <a:endParaRPr lang="ru-RU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6. </a:t>
          </a:r>
          <a:r>
            <a:rPr lang="ru-RU" sz="2600" kern="1200" dirty="0" err="1" smtClean="0"/>
            <a:t>Шкідливі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звички</a:t>
          </a:r>
          <a:endParaRPr lang="ru-RU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600" kern="1200" dirty="0" smtClean="0"/>
        </a:p>
      </dsp:txBody>
      <dsp:txXfrm>
        <a:off x="48" y="1087440"/>
        <a:ext cx="4674421" cy="4871002"/>
      </dsp:txXfrm>
    </dsp:sp>
    <dsp:sp modelId="{1E4D003A-446A-40E1-89E6-DFC813567454}">
      <dsp:nvSpPr>
        <dsp:cNvPr id="0" name=""/>
        <dsp:cNvSpPr/>
      </dsp:nvSpPr>
      <dsp:spPr>
        <a:xfrm>
          <a:off x="5328888" y="128458"/>
          <a:ext cx="4674421" cy="9589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Як підвищити імунітет</a:t>
          </a:r>
          <a:endParaRPr lang="ru-RU" sz="2600" kern="1200" dirty="0"/>
        </a:p>
      </dsp:txBody>
      <dsp:txXfrm>
        <a:off x="5328888" y="128458"/>
        <a:ext cx="4674421" cy="958981"/>
      </dsp:txXfrm>
    </dsp:sp>
    <dsp:sp modelId="{983C4B36-0545-4E70-9FAC-A4AECD1C1A65}">
      <dsp:nvSpPr>
        <dsp:cNvPr id="0" name=""/>
        <dsp:cNvSpPr/>
      </dsp:nvSpPr>
      <dsp:spPr>
        <a:xfrm>
          <a:off x="5328888" y="1087440"/>
          <a:ext cx="4674421" cy="487100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1.Позбавлення </a:t>
          </a:r>
          <a:r>
            <a:rPr lang="ru-RU" sz="2600" kern="1200" dirty="0" err="1" smtClean="0"/>
            <a:t>від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шкідливих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звичок</a:t>
          </a:r>
          <a:endParaRPr lang="ru-RU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2.Здорове </a:t>
          </a:r>
          <a:r>
            <a:rPr lang="ru-RU" sz="2600" kern="1200" dirty="0" err="1" smtClean="0"/>
            <a:t>харчування</a:t>
          </a:r>
          <a:r>
            <a:rPr lang="ru-RU" sz="2600" kern="1200" dirty="0" smtClean="0"/>
            <a:t> </a:t>
          </a:r>
          <a:endParaRPr lang="ru-RU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3.Вітаміни (</a:t>
          </a:r>
          <a:r>
            <a:rPr lang="ru-RU" sz="2600" kern="1200" dirty="0" err="1" smtClean="0"/>
            <a:t>Вітамін</a:t>
          </a:r>
          <a:r>
            <a:rPr lang="ru-RU" sz="2600" kern="1200" dirty="0" smtClean="0"/>
            <a:t> С - </a:t>
          </a:r>
          <a:r>
            <a:rPr lang="ru-RU" sz="2600" kern="1200" dirty="0" err="1" smtClean="0"/>
            <a:t>головний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помічник</a:t>
          </a:r>
          <a:r>
            <a:rPr lang="ru-RU" sz="2600" kern="1200" dirty="0" smtClean="0"/>
            <a:t> </a:t>
          </a:r>
          <a:r>
            <a:rPr lang="ru-RU" sz="2600" kern="1200" dirty="0" err="1" smtClean="0"/>
            <a:t>імунітету</a:t>
          </a:r>
          <a:r>
            <a:rPr lang="ru-RU" sz="2600" kern="1200" dirty="0" smtClean="0"/>
            <a:t>)</a:t>
          </a:r>
          <a:endParaRPr lang="ru-RU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4.Загартування і зарядка</a:t>
          </a:r>
          <a:endParaRPr lang="ru-RU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5.Щеплення </a:t>
          </a:r>
          <a:endParaRPr lang="ru-RU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6. </a:t>
          </a:r>
          <a:r>
            <a:rPr lang="ru-RU" sz="2600" kern="1200" dirty="0" err="1" smtClean="0"/>
            <a:t>Гарний</a:t>
          </a:r>
          <a:r>
            <a:rPr lang="ru-RU" sz="2600" kern="1200" dirty="0" smtClean="0"/>
            <a:t> сон</a:t>
          </a:r>
          <a:endParaRPr lang="ru-RU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7.Відсутність стресів</a:t>
          </a:r>
          <a:endParaRPr lang="ru-RU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600" kern="1200" dirty="0"/>
        </a:p>
      </dsp:txBody>
      <dsp:txXfrm>
        <a:off x="5328888" y="1087440"/>
        <a:ext cx="4674421" cy="4871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4051BF-8749-4F2B-872C-5EFF276B09A3}">
      <dsp:nvSpPr>
        <dsp:cNvPr id="0" name=""/>
        <dsp:cNvSpPr/>
      </dsp:nvSpPr>
      <dsp:spPr>
        <a:xfrm>
          <a:off x="0" y="0"/>
          <a:ext cx="11095630" cy="23700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Використання імунних сироваток, виготовлених із крові імунізованих людей або тварин</a:t>
          </a:r>
          <a:endParaRPr lang="ru-RU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100" kern="1200" dirty="0" smtClean="0"/>
            <a:t>Проти токсинів інфекційних збудників (дифтерія, правець, ботулізм, грип. Сибірка, кліщовий енцефаліт, лептоспіроз)</a:t>
          </a:r>
          <a:endParaRPr lang="ru-R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100" kern="1200" dirty="0" smtClean="0"/>
            <a:t>Проти отрути змій</a:t>
          </a:r>
          <a:endParaRPr lang="ru-RU" sz="2100" kern="1200" dirty="0"/>
        </a:p>
      </dsp:txBody>
      <dsp:txXfrm>
        <a:off x="2456128" y="0"/>
        <a:ext cx="8639501" cy="2370027"/>
      </dsp:txXfrm>
    </dsp:sp>
    <dsp:sp modelId="{B30931A8-9BF1-4BF1-8F37-A7A5EB2AF494}">
      <dsp:nvSpPr>
        <dsp:cNvPr id="0" name=""/>
        <dsp:cNvSpPr/>
      </dsp:nvSpPr>
      <dsp:spPr>
        <a:xfrm>
          <a:off x="237002" y="237002"/>
          <a:ext cx="2219126" cy="189602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720E0A-ED43-46F5-A699-2346398E2546}">
      <dsp:nvSpPr>
        <dsp:cNvPr id="0" name=""/>
        <dsp:cNvSpPr/>
      </dsp:nvSpPr>
      <dsp:spPr>
        <a:xfrm>
          <a:off x="0" y="2607030"/>
          <a:ext cx="11095630" cy="23700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 smtClean="0"/>
            <a:t>Вакцинація</a:t>
          </a:r>
          <a:endParaRPr lang="ru-RU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100" kern="1200" dirty="0" smtClean="0"/>
            <a:t>Використання вбитих або послаблених збудників хвороб</a:t>
          </a:r>
          <a:endParaRPr lang="ru-RU" sz="2100" kern="1200" dirty="0"/>
        </a:p>
      </dsp:txBody>
      <dsp:txXfrm>
        <a:off x="2456128" y="2607030"/>
        <a:ext cx="8639501" cy="2370027"/>
      </dsp:txXfrm>
    </dsp:sp>
    <dsp:sp modelId="{C6471A7E-E4C7-4421-96A0-798D05C4FB52}">
      <dsp:nvSpPr>
        <dsp:cNvPr id="0" name=""/>
        <dsp:cNvSpPr/>
      </dsp:nvSpPr>
      <dsp:spPr>
        <a:xfrm>
          <a:off x="237002" y="2844033"/>
          <a:ext cx="2219126" cy="189602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60AF89-F1DC-4C5A-AA11-6354E85301E4}">
      <dsp:nvSpPr>
        <dsp:cNvPr id="0" name=""/>
        <dsp:cNvSpPr/>
      </dsp:nvSpPr>
      <dsp:spPr>
        <a:xfrm>
          <a:off x="0" y="0"/>
          <a:ext cx="10426889" cy="25796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100" kern="1200" dirty="0" smtClean="0"/>
            <a:t>Сироватка</a:t>
          </a:r>
          <a:endParaRPr lang="ru-RU" sz="41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200" kern="1200" dirty="0" smtClean="0"/>
            <a:t>Вироблення штучного пасивного імунітету</a:t>
          </a:r>
          <a:endParaRPr lang="ru-RU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200" kern="1200" dirty="0" err="1" smtClean="0"/>
            <a:t>Екстренне</a:t>
          </a:r>
          <a:r>
            <a:rPr lang="uk-UA" sz="3200" kern="1200" dirty="0" smtClean="0"/>
            <a:t> лікування</a:t>
          </a:r>
          <a:endParaRPr lang="ru-RU" sz="3200" kern="1200" dirty="0"/>
        </a:p>
      </dsp:txBody>
      <dsp:txXfrm>
        <a:off x="2343346" y="0"/>
        <a:ext cx="8083542" cy="2579687"/>
      </dsp:txXfrm>
    </dsp:sp>
    <dsp:sp modelId="{9F95CF4A-89DD-41FE-98DE-6236BCE706C1}">
      <dsp:nvSpPr>
        <dsp:cNvPr id="0" name=""/>
        <dsp:cNvSpPr/>
      </dsp:nvSpPr>
      <dsp:spPr>
        <a:xfrm>
          <a:off x="257968" y="257968"/>
          <a:ext cx="2085377" cy="206375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242DCD-1089-4480-8839-129FC90D36C5}">
      <dsp:nvSpPr>
        <dsp:cNvPr id="0" name=""/>
        <dsp:cNvSpPr/>
      </dsp:nvSpPr>
      <dsp:spPr>
        <a:xfrm>
          <a:off x="0" y="2837656"/>
          <a:ext cx="10426889" cy="25796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100" kern="1200" dirty="0" smtClean="0"/>
            <a:t>Вакцинація</a:t>
          </a:r>
          <a:endParaRPr lang="ru-RU" sz="41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200" kern="1200" dirty="0" smtClean="0"/>
            <a:t>Вироблення штучного активного імунітету</a:t>
          </a:r>
          <a:endParaRPr lang="ru-RU" sz="3200" kern="1200" dirty="0"/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3200" kern="1200" dirty="0" smtClean="0"/>
            <a:t>Профілактика</a:t>
          </a:r>
          <a:endParaRPr lang="ru-RU" sz="3200" kern="1200" dirty="0"/>
        </a:p>
      </dsp:txBody>
      <dsp:txXfrm>
        <a:off x="2343346" y="2837656"/>
        <a:ext cx="8083542" cy="2579687"/>
      </dsp:txXfrm>
    </dsp:sp>
    <dsp:sp modelId="{CE4729D0-B18B-476D-9505-636D5968B561}">
      <dsp:nvSpPr>
        <dsp:cNvPr id="0" name=""/>
        <dsp:cNvSpPr/>
      </dsp:nvSpPr>
      <dsp:spPr>
        <a:xfrm>
          <a:off x="257968" y="3095625"/>
          <a:ext cx="2085377" cy="206375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E3D4B9-DF28-4280-9887-0D5CA28415CA}">
      <dsp:nvSpPr>
        <dsp:cNvPr id="0" name=""/>
        <dsp:cNvSpPr/>
      </dsp:nvSpPr>
      <dsp:spPr>
        <a:xfrm>
          <a:off x="2196" y="2932707"/>
          <a:ext cx="2969027" cy="14845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b="1" kern="1200" dirty="0" smtClean="0"/>
            <a:t>Т - </a:t>
          </a:r>
          <a:r>
            <a:rPr lang="uk-UA" sz="2800" b="1" kern="1200" dirty="0" err="1" smtClean="0"/>
            <a:t>кілери</a:t>
          </a:r>
          <a:endParaRPr lang="ru-RU" sz="2800" b="1" kern="1200" dirty="0"/>
        </a:p>
      </dsp:txBody>
      <dsp:txXfrm>
        <a:off x="45676" y="2976187"/>
        <a:ext cx="2882067" cy="1397553"/>
      </dsp:txXfrm>
    </dsp:sp>
    <dsp:sp modelId="{4FE060EA-5B59-4520-8EE5-5C55989326AA}">
      <dsp:nvSpPr>
        <dsp:cNvPr id="0" name=""/>
        <dsp:cNvSpPr/>
      </dsp:nvSpPr>
      <dsp:spPr>
        <a:xfrm rot="18770822">
          <a:off x="2691842" y="3014201"/>
          <a:ext cx="1746375" cy="41132"/>
        </a:xfrm>
        <a:custGeom>
          <a:avLst/>
          <a:gdLst/>
          <a:ahLst/>
          <a:cxnLst/>
          <a:rect l="0" t="0" r="0" b="0"/>
          <a:pathLst>
            <a:path>
              <a:moveTo>
                <a:pt x="0" y="20566"/>
              </a:moveTo>
              <a:lnTo>
                <a:pt x="1746375" y="2056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3521370" y="2991108"/>
        <a:ext cx="87318" cy="87318"/>
      </dsp:txXfrm>
    </dsp:sp>
    <dsp:sp modelId="{C4553FE7-CAF2-4533-8531-687E62551E94}">
      <dsp:nvSpPr>
        <dsp:cNvPr id="0" name=""/>
        <dsp:cNvSpPr/>
      </dsp:nvSpPr>
      <dsp:spPr>
        <a:xfrm>
          <a:off x="4158835" y="1652314"/>
          <a:ext cx="2969027" cy="14845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Механізм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активації</a:t>
          </a:r>
          <a:endParaRPr lang="ru-RU" sz="2800" kern="1200" dirty="0"/>
        </a:p>
      </dsp:txBody>
      <dsp:txXfrm>
        <a:off x="4202315" y="1695794"/>
        <a:ext cx="2882067" cy="1397553"/>
      </dsp:txXfrm>
    </dsp:sp>
    <dsp:sp modelId="{6CC14A2B-6DFA-4FBF-B40C-672602238B2E}">
      <dsp:nvSpPr>
        <dsp:cNvPr id="0" name=""/>
        <dsp:cNvSpPr/>
      </dsp:nvSpPr>
      <dsp:spPr>
        <a:xfrm rot="19457599">
          <a:off x="6990395" y="1947207"/>
          <a:ext cx="1462547" cy="41132"/>
        </a:xfrm>
        <a:custGeom>
          <a:avLst/>
          <a:gdLst/>
          <a:ahLst/>
          <a:cxnLst/>
          <a:rect l="0" t="0" r="0" b="0"/>
          <a:pathLst>
            <a:path>
              <a:moveTo>
                <a:pt x="0" y="20566"/>
              </a:moveTo>
              <a:lnTo>
                <a:pt x="1462547" y="20566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685105" y="1931210"/>
        <a:ext cx="73127" cy="73127"/>
      </dsp:txXfrm>
    </dsp:sp>
    <dsp:sp modelId="{D1CCF342-8FDE-463C-B940-4C75CD1FF843}">
      <dsp:nvSpPr>
        <dsp:cNvPr id="0" name=""/>
        <dsp:cNvSpPr/>
      </dsp:nvSpPr>
      <dsp:spPr>
        <a:xfrm>
          <a:off x="8315474" y="798719"/>
          <a:ext cx="2969027" cy="14845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Підвищення активності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Т- </a:t>
          </a:r>
          <a:r>
            <a:rPr lang="uk-UA" sz="2800" kern="1200" dirty="0" err="1" smtClean="0"/>
            <a:t>кілерів</a:t>
          </a:r>
          <a:endParaRPr lang="ru-RU" sz="2800" kern="1200" dirty="0"/>
        </a:p>
      </dsp:txBody>
      <dsp:txXfrm>
        <a:off x="8358954" y="842199"/>
        <a:ext cx="2882067" cy="1397553"/>
      </dsp:txXfrm>
    </dsp:sp>
    <dsp:sp modelId="{D8E2F8C0-2A3C-438C-BA3E-2D1CE9D1144C}">
      <dsp:nvSpPr>
        <dsp:cNvPr id="0" name=""/>
        <dsp:cNvSpPr/>
      </dsp:nvSpPr>
      <dsp:spPr>
        <a:xfrm rot="2142401">
          <a:off x="6990395" y="2800802"/>
          <a:ext cx="1462547" cy="41132"/>
        </a:xfrm>
        <a:custGeom>
          <a:avLst/>
          <a:gdLst/>
          <a:ahLst/>
          <a:cxnLst/>
          <a:rect l="0" t="0" r="0" b="0"/>
          <a:pathLst>
            <a:path>
              <a:moveTo>
                <a:pt x="0" y="20566"/>
              </a:moveTo>
              <a:lnTo>
                <a:pt x="1462547" y="20566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685105" y="2784805"/>
        <a:ext cx="73127" cy="73127"/>
      </dsp:txXfrm>
    </dsp:sp>
    <dsp:sp modelId="{67E47AD3-BA5F-403D-AF34-9C6DF96BD3A5}">
      <dsp:nvSpPr>
        <dsp:cNvPr id="0" name=""/>
        <dsp:cNvSpPr/>
      </dsp:nvSpPr>
      <dsp:spPr>
        <a:xfrm>
          <a:off x="8315474" y="2505910"/>
          <a:ext cx="2969027" cy="14845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Знищення ракових клітин</a:t>
          </a:r>
          <a:endParaRPr lang="ru-RU" sz="2800" kern="1200" dirty="0"/>
        </a:p>
      </dsp:txBody>
      <dsp:txXfrm>
        <a:off x="8358954" y="2549390"/>
        <a:ext cx="2882067" cy="1397553"/>
      </dsp:txXfrm>
    </dsp:sp>
    <dsp:sp modelId="{26954753-6262-422C-B742-EB05B9638FB5}">
      <dsp:nvSpPr>
        <dsp:cNvPr id="0" name=""/>
        <dsp:cNvSpPr/>
      </dsp:nvSpPr>
      <dsp:spPr>
        <a:xfrm rot="2829178">
          <a:off x="2691842" y="4294594"/>
          <a:ext cx="1746375" cy="41132"/>
        </a:xfrm>
        <a:custGeom>
          <a:avLst/>
          <a:gdLst/>
          <a:ahLst/>
          <a:cxnLst/>
          <a:rect l="0" t="0" r="0" b="0"/>
          <a:pathLst>
            <a:path>
              <a:moveTo>
                <a:pt x="0" y="20566"/>
              </a:moveTo>
              <a:lnTo>
                <a:pt x="1746375" y="20566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3521370" y="4271501"/>
        <a:ext cx="87318" cy="87318"/>
      </dsp:txXfrm>
    </dsp:sp>
    <dsp:sp modelId="{681F2E66-A7C7-45A3-AC71-6C97CFE46E18}">
      <dsp:nvSpPr>
        <dsp:cNvPr id="0" name=""/>
        <dsp:cNvSpPr/>
      </dsp:nvSpPr>
      <dsp:spPr>
        <a:xfrm>
          <a:off x="4158835" y="4213100"/>
          <a:ext cx="2969027" cy="14845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Механізм гальмування</a:t>
          </a:r>
          <a:endParaRPr lang="ru-RU" sz="2800" kern="1200" dirty="0"/>
        </a:p>
      </dsp:txBody>
      <dsp:txXfrm>
        <a:off x="4202315" y="4256580"/>
        <a:ext cx="2882067" cy="1397553"/>
      </dsp:txXfrm>
    </dsp:sp>
    <dsp:sp modelId="{E702E854-AF71-44B6-8353-13B9135C05D4}">
      <dsp:nvSpPr>
        <dsp:cNvPr id="0" name=""/>
        <dsp:cNvSpPr/>
      </dsp:nvSpPr>
      <dsp:spPr>
        <a:xfrm>
          <a:off x="7127863" y="4934791"/>
          <a:ext cx="1187611" cy="41132"/>
        </a:xfrm>
        <a:custGeom>
          <a:avLst/>
          <a:gdLst/>
          <a:ahLst/>
          <a:cxnLst/>
          <a:rect l="0" t="0" r="0" b="0"/>
          <a:pathLst>
            <a:path>
              <a:moveTo>
                <a:pt x="0" y="20566"/>
              </a:moveTo>
              <a:lnTo>
                <a:pt x="1187611" y="20566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691978" y="4925667"/>
        <a:ext cx="59380" cy="59380"/>
      </dsp:txXfrm>
    </dsp:sp>
    <dsp:sp modelId="{1916612D-793D-4AB2-B254-E6B876039BBC}">
      <dsp:nvSpPr>
        <dsp:cNvPr id="0" name=""/>
        <dsp:cNvSpPr/>
      </dsp:nvSpPr>
      <dsp:spPr>
        <a:xfrm>
          <a:off x="8315474" y="4213100"/>
          <a:ext cx="2969027" cy="14845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Блокування гальмування</a:t>
          </a:r>
          <a:endParaRPr lang="ru-RU" sz="2800" kern="1200" dirty="0"/>
        </a:p>
      </dsp:txBody>
      <dsp:txXfrm>
        <a:off x="8358954" y="4256580"/>
        <a:ext cx="2882067" cy="13975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9BE6-D119-4EA5-9A69-BD862626703F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1D577E7-E5E9-40CD-B252-5C9DD73C5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038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9BE6-D119-4EA5-9A69-BD862626703F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1D577E7-E5E9-40CD-B252-5C9DD73C5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299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9BE6-D119-4EA5-9A69-BD862626703F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1D577E7-E5E9-40CD-B252-5C9DD73C5B2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5639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9BE6-D119-4EA5-9A69-BD862626703F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1D577E7-E5E9-40CD-B252-5C9DD73C5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5684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9BE6-D119-4EA5-9A69-BD862626703F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1D577E7-E5E9-40CD-B252-5C9DD73C5B2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877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9BE6-D119-4EA5-9A69-BD862626703F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1D577E7-E5E9-40CD-B252-5C9DD73C5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36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9BE6-D119-4EA5-9A69-BD862626703F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577E7-E5E9-40CD-B252-5C9DD73C5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578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9BE6-D119-4EA5-9A69-BD862626703F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577E7-E5E9-40CD-B252-5C9DD73C5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80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9BE6-D119-4EA5-9A69-BD862626703F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577E7-E5E9-40CD-B252-5C9DD73C5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639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9BE6-D119-4EA5-9A69-BD862626703F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1D577E7-E5E9-40CD-B252-5C9DD73C5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380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9BE6-D119-4EA5-9A69-BD862626703F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1D577E7-E5E9-40CD-B252-5C9DD73C5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378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9BE6-D119-4EA5-9A69-BD862626703F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1D577E7-E5E9-40CD-B252-5C9DD73C5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477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9BE6-D119-4EA5-9A69-BD862626703F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577E7-E5E9-40CD-B252-5C9DD73C5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861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9BE6-D119-4EA5-9A69-BD862626703F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577E7-E5E9-40CD-B252-5C9DD73C5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084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9BE6-D119-4EA5-9A69-BD862626703F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577E7-E5E9-40CD-B252-5C9DD73C5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401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D9BE6-D119-4EA5-9A69-BD862626703F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1D577E7-E5E9-40CD-B252-5C9DD73C5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669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D9BE6-D119-4EA5-9A69-BD862626703F}" type="datetimeFigureOut">
              <a:rPr lang="ru-RU" smtClean="0"/>
              <a:t>01.12.2019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1D577E7-E5E9-40CD-B252-5C9DD73C5B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533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2" y="1381835"/>
            <a:ext cx="8915399" cy="829101"/>
          </a:xfrm>
        </p:spPr>
        <p:txBody>
          <a:bodyPr>
            <a:normAutofit/>
          </a:bodyPr>
          <a:lstStyle/>
          <a:p>
            <a:r>
              <a:rPr lang="uk-UA" sz="4400" b="1" dirty="0" smtClean="0"/>
              <a:t>Імунотерапія та її значення</a:t>
            </a:r>
            <a:endParaRPr lang="ru-RU" sz="4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51881" y="4777379"/>
            <a:ext cx="9252731" cy="1126283"/>
          </a:xfrm>
        </p:spPr>
        <p:txBody>
          <a:bodyPr/>
          <a:lstStyle/>
          <a:p>
            <a:r>
              <a:rPr lang="uk-UA" dirty="0" smtClean="0"/>
              <a:t>Складено згідно підручника «Біологія і екологія, 11», автор О. А. Андерсон, 2019</a:t>
            </a:r>
          </a:p>
          <a:p>
            <a:r>
              <a:rPr lang="uk-UA" dirty="0"/>
              <a:t>в</a:t>
            </a:r>
            <a:r>
              <a:rPr lang="uk-UA" dirty="0" smtClean="0"/>
              <a:t>чителем біології </a:t>
            </a:r>
            <a:r>
              <a:rPr lang="uk-UA" dirty="0" err="1" smtClean="0"/>
              <a:t>Некрасовою</a:t>
            </a:r>
            <a:r>
              <a:rPr lang="uk-UA" dirty="0" smtClean="0"/>
              <a:t> А. В.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91200" y="2442655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dirty="0" err="1" smtClean="0"/>
              <a:t>Армія</a:t>
            </a:r>
            <a:r>
              <a:rPr lang="ru-RU" dirty="0" smtClean="0"/>
              <a:t> маленьких </a:t>
            </a:r>
            <a:r>
              <a:rPr lang="ru-RU" dirty="0" err="1" smtClean="0"/>
              <a:t>клітин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називаються</a:t>
            </a:r>
            <a:r>
              <a:rPr lang="ru-RU" dirty="0" smtClean="0"/>
              <a:t> фагоцитами та </a:t>
            </a:r>
            <a:r>
              <a:rPr lang="ru-RU" dirty="0" err="1" smtClean="0"/>
              <a:t>блукають</a:t>
            </a:r>
            <a:r>
              <a:rPr lang="ru-RU" dirty="0" smtClean="0"/>
              <a:t> по </a:t>
            </a:r>
            <a:r>
              <a:rPr lang="ru-RU" dirty="0" err="1" smtClean="0"/>
              <a:t>крові</a:t>
            </a:r>
            <a:r>
              <a:rPr lang="ru-RU" dirty="0" smtClean="0"/>
              <a:t> і тканинах </a:t>
            </a:r>
            <a:r>
              <a:rPr lang="ru-RU" dirty="0" err="1" smtClean="0"/>
              <a:t>тіла</a:t>
            </a:r>
            <a:r>
              <a:rPr lang="ru-RU" dirty="0" smtClean="0"/>
              <a:t>, </a:t>
            </a:r>
            <a:r>
              <a:rPr lang="ru-RU" dirty="0" err="1" smtClean="0"/>
              <a:t>спроможна</a:t>
            </a:r>
            <a:r>
              <a:rPr lang="ru-RU" dirty="0" smtClean="0"/>
              <a:t> </a:t>
            </a:r>
            <a:r>
              <a:rPr lang="ru-RU" dirty="0" err="1" smtClean="0"/>
              <a:t>атакувати</a:t>
            </a:r>
            <a:r>
              <a:rPr lang="ru-RU" dirty="0" smtClean="0"/>
              <a:t> </a:t>
            </a:r>
            <a:r>
              <a:rPr lang="ru-RU" dirty="0" err="1" smtClean="0"/>
              <a:t>хвороботворні</a:t>
            </a:r>
            <a:r>
              <a:rPr lang="ru-RU" dirty="0" smtClean="0"/>
              <a:t> </a:t>
            </a:r>
            <a:r>
              <a:rPr lang="ru-RU" dirty="0" err="1" smtClean="0"/>
              <a:t>мікроби</a:t>
            </a:r>
            <a:r>
              <a:rPr lang="ru-RU" dirty="0" smtClean="0"/>
              <a:t>, і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боротьби</a:t>
            </a:r>
            <a:r>
              <a:rPr lang="ru-RU" dirty="0" smtClean="0"/>
              <a:t> з ними в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випадках</a:t>
            </a:r>
            <a:r>
              <a:rPr lang="ru-RU" dirty="0" smtClean="0"/>
              <a:t> </a:t>
            </a:r>
            <a:r>
              <a:rPr lang="ru-RU" dirty="0" err="1" smtClean="0"/>
              <a:t>їм</a:t>
            </a:r>
            <a:r>
              <a:rPr lang="ru-RU" dirty="0" smtClean="0"/>
              <a:t> </a:t>
            </a:r>
            <a:r>
              <a:rPr lang="ru-RU" dirty="0" err="1" smtClean="0"/>
              <a:t>вдається</a:t>
            </a:r>
            <a:r>
              <a:rPr lang="ru-RU" dirty="0" smtClean="0"/>
              <a:t> </a:t>
            </a:r>
            <a:r>
              <a:rPr lang="ru-RU" dirty="0" err="1" smtClean="0"/>
              <a:t>отримати</a:t>
            </a:r>
            <a:r>
              <a:rPr lang="ru-RU" dirty="0" smtClean="0"/>
              <a:t> перемогу над </a:t>
            </a:r>
            <a:r>
              <a:rPr lang="ru-RU" dirty="0" err="1" smtClean="0"/>
              <a:t>загарбниками</a:t>
            </a:r>
            <a:r>
              <a:rPr lang="ru-RU" dirty="0" smtClean="0"/>
              <a:t>.</a:t>
            </a:r>
          </a:p>
          <a:p>
            <a:pPr algn="r"/>
            <a:r>
              <a:rPr lang="uk-UA" dirty="0" smtClean="0"/>
              <a:t>І. І. Мечников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5938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96272" y="442070"/>
            <a:ext cx="2857840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b="1" dirty="0" smtClean="0"/>
              <a:t>Формування </a:t>
            </a:r>
            <a:br>
              <a:rPr lang="uk-UA" sz="2800" b="1" dirty="0" smtClean="0"/>
            </a:br>
            <a:r>
              <a:rPr lang="uk-UA" sz="2800" b="1" dirty="0" smtClean="0"/>
              <a:t>колективного</a:t>
            </a:r>
            <a:br>
              <a:rPr lang="uk-UA" sz="2800" b="1" dirty="0" smtClean="0"/>
            </a:br>
            <a:r>
              <a:rPr lang="uk-UA" sz="2800" b="1" dirty="0" smtClean="0"/>
              <a:t> імунітету</a:t>
            </a:r>
            <a:endParaRPr lang="ru-RU" sz="2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733939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2157" y="1883676"/>
            <a:ext cx="2546070" cy="175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683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 smtClean="0"/>
              <a:t>Імунотерапія раку</a:t>
            </a:r>
            <a:endParaRPr lang="ru-RU" sz="2800" b="1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091618670"/>
              </p:ext>
            </p:extLst>
          </p:nvPr>
        </p:nvGraphicFramePr>
        <p:xfrm>
          <a:off x="627797" y="259308"/>
          <a:ext cx="11286699" cy="6496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797" y="4896133"/>
            <a:ext cx="3008194" cy="169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679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23331" y="122830"/>
            <a:ext cx="11013743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1.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Які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з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перлічених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органів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не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відносять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до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імунної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системи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?</a:t>
            </a:r>
          </a:p>
          <a:p>
            <a:pPr fontAlgn="t"/>
            <a:r>
              <a:rPr lang="ru-RU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А. Тимус;  Б.  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Печінка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;  В. 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Селезінка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; Г.  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Лімфатичні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вузли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;  Д.  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Нирки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;  Е.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Мигдалини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;</a:t>
            </a:r>
          </a:p>
          <a:p>
            <a:pPr fontAlgn="t"/>
            <a:r>
              <a:rPr lang="ru-RU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Ж.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Кістковий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мозок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;  З. Трахея.</a:t>
            </a:r>
          </a:p>
          <a:p>
            <a:pPr fontAlgn="t"/>
            <a:r>
              <a:rPr lang="ru-RU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2.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Основними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клітинами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імунної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системи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є: А.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Еритроцити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;  Б.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Лейкоцити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; В. 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Тромбоцити</a:t>
            </a:r>
            <a:endParaRPr lang="ru-RU" b="0" i="0" dirty="0" smtClean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fontAlgn="t"/>
            <a:r>
              <a:rPr lang="ru-RU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3.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Спосіб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знешкодження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антигенів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за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допомогою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спеціальних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речовин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-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це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... </a:t>
            </a:r>
          </a:p>
          <a:p>
            <a:pPr fontAlgn="t"/>
            <a:r>
              <a:rPr lang="ru-RU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А.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клітинний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імунітет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;   Б.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гуморальний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імунітет</a:t>
            </a:r>
            <a:endParaRPr lang="ru-RU" b="0" i="0" dirty="0" smtClean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fontAlgn="t"/>
            <a:r>
              <a:rPr lang="ru-RU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4.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Вкажіть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вид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імунітету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який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виникає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внаслідок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щеплення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</a:p>
          <a:p>
            <a:pPr fontAlgn="t"/>
            <a:r>
              <a:rPr lang="ru-RU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А.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Природний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пасивний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;  Б.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Штучний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пасивний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;  В.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Природний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активний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; Г.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Штучний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активний</a:t>
            </a:r>
            <a:endParaRPr lang="ru-RU" b="0" i="0" dirty="0" smtClean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fontAlgn="t"/>
            <a:r>
              <a:rPr lang="ru-RU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5.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Оберіть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з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поданого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переліку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чинники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що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сприяють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пригніченню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імунітету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</a:p>
          <a:p>
            <a:pPr fontAlgn="t"/>
            <a:r>
              <a:rPr lang="ru-RU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А.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Авітаміноз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; Б.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Сильні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стреси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; В.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Раціональне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харчування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;  Г.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Спадкові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порушення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;</a:t>
            </a:r>
          </a:p>
          <a:p>
            <a:pPr fontAlgn="t"/>
            <a:r>
              <a:rPr lang="ru-RU" dirty="0" smtClean="0">
                <a:solidFill>
                  <a:srgbClr val="333333"/>
                </a:solidFill>
                <a:latin typeface="Roboto" panose="02000000000000000000" pitchFamily="2" charset="0"/>
              </a:rPr>
              <a:t>Д.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Загартовування</a:t>
            </a:r>
            <a:endParaRPr lang="ru-RU" b="0" i="0" dirty="0" smtClean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fontAlgn="t"/>
            <a:r>
              <a:rPr lang="ru-RU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6.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Який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орган НЕ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бере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участі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у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забезпеченні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імунітету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?</a:t>
            </a:r>
          </a:p>
          <a:p>
            <a:pPr fontAlgn="t"/>
            <a:r>
              <a:rPr lang="ru-RU" dirty="0" smtClean="0">
                <a:solidFill>
                  <a:srgbClr val="333333"/>
                </a:solidFill>
                <a:latin typeface="Roboto" panose="02000000000000000000" pitchFamily="2" charset="0"/>
              </a:rPr>
              <a:t>А.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апендикс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; Б.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селезінка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;  В.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Печінка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; Г.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Мигдалики</a:t>
            </a:r>
            <a:endParaRPr lang="ru-RU" b="0" i="0" dirty="0" smtClean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fontAlgn="t"/>
            <a:r>
              <a:rPr lang="uk-UA" dirty="0" smtClean="0">
                <a:solidFill>
                  <a:srgbClr val="333333"/>
                </a:solidFill>
                <a:latin typeface="Roboto" panose="02000000000000000000" pitchFamily="2" charset="0"/>
              </a:rPr>
              <a:t>7. Який білок виробляється лейкоцитами внаслідок потрапляння до організму антигенів? </a:t>
            </a:r>
          </a:p>
          <a:p>
            <a:pPr fontAlgn="t"/>
            <a:r>
              <a:rPr lang="uk-UA" dirty="0" smtClean="0">
                <a:solidFill>
                  <a:srgbClr val="333333"/>
                </a:solidFill>
                <a:latin typeface="Roboto" panose="02000000000000000000" pitchFamily="2" charset="0"/>
              </a:rPr>
              <a:t>А. міозин; Б. кератин;  В. інтерферон; Г. гемоглобін</a:t>
            </a:r>
          </a:p>
          <a:p>
            <a:pPr fontAlgn="t"/>
            <a:r>
              <a:rPr lang="ru-RU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8.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Найбільший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орган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імунної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системи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– А.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селезінка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; Б.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лімфатичні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вузли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; В.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Апендикс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;</a:t>
            </a:r>
          </a:p>
          <a:p>
            <a:pPr fontAlgn="t"/>
            <a:r>
              <a:rPr lang="ru-RU" dirty="0" smtClean="0">
                <a:solidFill>
                  <a:srgbClr val="333333"/>
                </a:solidFill>
                <a:latin typeface="Roboto" panose="02000000000000000000" pitchFamily="2" charset="0"/>
              </a:rPr>
              <a:t>Г.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червоний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кістковий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ru-RU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мозок</a:t>
            </a:r>
            <a:endParaRPr lang="ru-RU" b="0" i="0" dirty="0" smtClean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fontAlgn="t"/>
            <a:r>
              <a:rPr lang="uk-UA" dirty="0" smtClean="0">
                <a:solidFill>
                  <a:srgbClr val="333333"/>
                </a:solidFill>
                <a:latin typeface="Roboto" panose="02000000000000000000" pitchFamily="2" charset="0"/>
              </a:rPr>
              <a:t>9. Клітинний імунітет забезпечується  А. Т-лімфоцитами; Б. еритроцитами;  </a:t>
            </a:r>
          </a:p>
          <a:p>
            <a:pPr fontAlgn="t"/>
            <a:r>
              <a:rPr lang="uk-UA" dirty="0" smtClean="0">
                <a:solidFill>
                  <a:srgbClr val="333333"/>
                </a:solidFill>
                <a:latin typeface="Roboto" panose="02000000000000000000" pitchFamily="2" charset="0"/>
              </a:rPr>
              <a:t>В. В-лімфоцитами;  Г. еритроцитами та лейкоцитами </a:t>
            </a:r>
          </a:p>
          <a:p>
            <a:pPr fontAlgn="t"/>
            <a:r>
              <a:rPr lang="uk-UA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10. Галузь імунології, яка займається дослідженням способів лікування з використанням імунобіологічних препаратів:  А. </a:t>
            </a:r>
            <a:r>
              <a:rPr lang="uk-UA" b="0" i="0" dirty="0" err="1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Імунокорекція</a:t>
            </a:r>
            <a:r>
              <a:rPr lang="uk-UA" b="0" i="0" dirty="0" smtClean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; Б. Імунотерапія;  В. Імунологія</a:t>
            </a:r>
          </a:p>
          <a:p>
            <a:pPr fontAlgn="t"/>
            <a:r>
              <a:rPr lang="uk-UA" dirty="0" smtClean="0">
                <a:solidFill>
                  <a:srgbClr val="333333"/>
                </a:solidFill>
                <a:latin typeface="Roboto" panose="02000000000000000000" pitchFamily="2" charset="0"/>
              </a:rPr>
              <a:t>11. </a:t>
            </a:r>
            <a:r>
              <a:rPr lang="ru-RU" dirty="0" smtClean="0">
                <a:solidFill>
                  <a:srgbClr val="333333"/>
                </a:solidFill>
                <a:latin typeface="Roboto" panose="02000000000000000000" pitchFamily="2" charset="0"/>
              </a:rPr>
              <a:t>2. Что выделяют антитела? А. лимфоциты; Б.  эпителиальные клетки;  В.  Эритроциты;</a:t>
            </a:r>
          </a:p>
          <a:p>
            <a:pPr fontAlgn="t"/>
            <a:r>
              <a:rPr lang="ru-RU" dirty="0" smtClean="0">
                <a:solidFill>
                  <a:srgbClr val="333333"/>
                </a:solidFill>
                <a:latin typeface="Roboto" panose="02000000000000000000" pitchFamily="2" charset="0"/>
              </a:rPr>
              <a:t>Г. тромбоциты</a:t>
            </a:r>
            <a:endParaRPr lang="ru-RU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381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9472" y="2000535"/>
            <a:ext cx="4018128" cy="401812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383998" y="1538870"/>
            <a:ext cx="57118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Дякую за увагу!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90578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1443" y="120220"/>
            <a:ext cx="1131399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err="1" smtClean="0"/>
              <a:t>Пригадайте</a:t>
            </a:r>
            <a:r>
              <a:rPr lang="ru-RU" b="1" dirty="0" smtClean="0"/>
              <a:t>, </a:t>
            </a:r>
            <a:r>
              <a:rPr lang="ru-RU" b="1" dirty="0" err="1" smtClean="0"/>
              <a:t>хто</a:t>
            </a:r>
            <a:r>
              <a:rPr lang="ru-RU" b="1" dirty="0" smtClean="0"/>
              <a:t> з </a:t>
            </a:r>
            <a:r>
              <a:rPr lang="ru-RU" b="1" dirty="0" err="1" smtClean="0"/>
              <a:t>учених</a:t>
            </a:r>
            <a:r>
              <a:rPr lang="ru-RU" b="1" dirty="0" smtClean="0"/>
              <a:t> </a:t>
            </a:r>
            <a:r>
              <a:rPr lang="ru-RU" b="1" dirty="0" err="1" smtClean="0"/>
              <a:t>вперше</a:t>
            </a:r>
            <a:r>
              <a:rPr lang="ru-RU" b="1" dirty="0" smtClean="0"/>
              <a:t> </a:t>
            </a:r>
            <a:r>
              <a:rPr lang="ru-RU" b="1" dirty="0" err="1" smtClean="0"/>
              <a:t>звернув</a:t>
            </a:r>
            <a:r>
              <a:rPr lang="ru-RU" b="1" dirty="0" smtClean="0"/>
              <a:t> </a:t>
            </a:r>
            <a:r>
              <a:rPr lang="ru-RU" b="1" dirty="0" err="1" smtClean="0"/>
              <a:t>увагу</a:t>
            </a:r>
            <a:r>
              <a:rPr lang="ru-RU" b="1" dirty="0" smtClean="0"/>
              <a:t> на </a:t>
            </a:r>
            <a:r>
              <a:rPr lang="ru-RU" b="1" dirty="0" err="1" smtClean="0"/>
              <a:t>захисну</a:t>
            </a:r>
            <a:r>
              <a:rPr lang="ru-RU" b="1" dirty="0" smtClean="0"/>
              <a:t> </a:t>
            </a:r>
            <a:r>
              <a:rPr lang="ru-RU" b="1" dirty="0" err="1" smtClean="0"/>
              <a:t>функцію</a:t>
            </a:r>
            <a:r>
              <a:rPr lang="ru-RU" b="1" dirty="0" smtClean="0"/>
              <a:t> </a:t>
            </a:r>
            <a:r>
              <a:rPr lang="ru-RU" b="1" dirty="0" err="1" smtClean="0"/>
              <a:t>лейкоцитів</a:t>
            </a:r>
            <a:r>
              <a:rPr lang="ru-RU" b="1" dirty="0" smtClean="0"/>
              <a:t>.</a:t>
            </a:r>
          </a:p>
          <a:p>
            <a:pPr marL="342900" indent="-342900">
              <a:buAutoNum type="arabicPeriod"/>
            </a:pPr>
            <a:endParaRPr lang="ru-RU" b="1" dirty="0" smtClean="0"/>
          </a:p>
          <a:p>
            <a:r>
              <a:rPr lang="ru-RU" b="1" dirty="0" smtClean="0"/>
              <a:t>2.Як </a:t>
            </a:r>
            <a:r>
              <a:rPr lang="ru-RU" b="1" dirty="0" err="1" smtClean="0"/>
              <a:t>лейкоцити</a:t>
            </a:r>
            <a:r>
              <a:rPr lang="ru-RU" b="1" dirty="0" smtClean="0"/>
              <a:t> </a:t>
            </a:r>
            <a:r>
              <a:rPr lang="ru-RU" b="1" dirty="0" err="1" smtClean="0"/>
              <a:t>здійснюють</a:t>
            </a:r>
            <a:r>
              <a:rPr lang="ru-RU" b="1" dirty="0" smtClean="0"/>
              <a:t> </a:t>
            </a:r>
            <a:r>
              <a:rPr lang="ru-RU" b="1" dirty="0" err="1" smtClean="0"/>
              <a:t>захист</a:t>
            </a:r>
            <a:r>
              <a:rPr lang="ru-RU" b="1" dirty="0" smtClean="0"/>
              <a:t> </a:t>
            </a:r>
            <a:r>
              <a:rPr lang="ru-RU" b="1" dirty="0" err="1" smtClean="0"/>
              <a:t>організму</a:t>
            </a:r>
            <a:r>
              <a:rPr lang="ru-RU" b="1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чужорідних</a:t>
            </a:r>
            <a:r>
              <a:rPr lang="ru-RU" b="1" dirty="0" smtClean="0"/>
              <a:t> </a:t>
            </a:r>
            <a:r>
              <a:rPr lang="ru-RU" b="1" dirty="0" err="1" smtClean="0"/>
              <a:t>тіл</a:t>
            </a:r>
            <a:r>
              <a:rPr lang="ru-RU" b="1" dirty="0" smtClean="0"/>
              <a:t>?</a:t>
            </a:r>
          </a:p>
          <a:p>
            <a:endParaRPr lang="ru-RU" b="1" dirty="0" smtClean="0"/>
          </a:p>
          <a:p>
            <a:r>
              <a:rPr lang="ru-RU" b="1" dirty="0"/>
              <a:t>3</a:t>
            </a:r>
            <a:r>
              <a:rPr lang="ru-RU" b="1" dirty="0" smtClean="0"/>
              <a:t>. Дайте </a:t>
            </a:r>
            <a:r>
              <a:rPr lang="ru-RU" b="1" dirty="0" err="1" smtClean="0"/>
              <a:t>визначення</a:t>
            </a:r>
            <a:r>
              <a:rPr lang="ru-RU" b="1" dirty="0" smtClean="0"/>
              <a:t> </a:t>
            </a:r>
            <a:r>
              <a:rPr lang="ru-RU" b="1" dirty="0" err="1" smtClean="0"/>
              <a:t>поняттю</a:t>
            </a:r>
            <a:r>
              <a:rPr lang="ru-RU" b="1" dirty="0" smtClean="0"/>
              <a:t> «фагоцитоз».</a:t>
            </a:r>
          </a:p>
          <a:p>
            <a:endParaRPr lang="ru-RU" b="1" dirty="0" smtClean="0"/>
          </a:p>
          <a:p>
            <a:r>
              <a:rPr lang="ru-RU" b="1" dirty="0" smtClean="0"/>
              <a:t>4. Чим </a:t>
            </a:r>
            <a:r>
              <a:rPr lang="ru-RU" b="1" dirty="0" err="1" smtClean="0"/>
              <a:t>пояснити</a:t>
            </a:r>
            <a:r>
              <a:rPr lang="ru-RU" b="1" dirty="0" smtClean="0"/>
              <a:t> </a:t>
            </a:r>
            <a:r>
              <a:rPr lang="ru-RU" b="1" dirty="0" err="1" smtClean="0"/>
              <a:t>успіх</a:t>
            </a:r>
            <a:r>
              <a:rPr lang="ru-RU" b="1" dirty="0" smtClean="0"/>
              <a:t> </a:t>
            </a:r>
            <a:r>
              <a:rPr lang="ru-RU" b="1" dirty="0" err="1" smtClean="0"/>
              <a:t>щеплень</a:t>
            </a:r>
            <a:r>
              <a:rPr lang="ru-RU" b="1" dirty="0" smtClean="0"/>
              <a:t> </a:t>
            </a:r>
            <a:r>
              <a:rPr lang="ru-RU" b="1" dirty="0" err="1" smtClean="0"/>
              <a:t>Дженера</a:t>
            </a:r>
            <a:r>
              <a:rPr lang="ru-RU" b="1" dirty="0" smtClean="0"/>
              <a:t>?</a:t>
            </a:r>
          </a:p>
          <a:p>
            <a:endParaRPr lang="ru-RU" b="1" dirty="0" smtClean="0"/>
          </a:p>
          <a:p>
            <a:r>
              <a:rPr lang="ru-RU" b="1" dirty="0" smtClean="0"/>
              <a:t>5. </a:t>
            </a:r>
            <a:r>
              <a:rPr lang="ru-RU" b="1" dirty="0" err="1" smtClean="0"/>
              <a:t>Чому</a:t>
            </a:r>
            <a:r>
              <a:rPr lang="ru-RU" b="1" dirty="0" smtClean="0"/>
              <a:t> не </a:t>
            </a:r>
            <a:r>
              <a:rPr lang="ru-RU" b="1" dirty="0" err="1" smtClean="0"/>
              <a:t>всі</a:t>
            </a:r>
            <a:r>
              <a:rPr lang="ru-RU" b="1" dirty="0" smtClean="0"/>
              <a:t> люди </a:t>
            </a:r>
            <a:r>
              <a:rPr lang="ru-RU" b="1" dirty="0" err="1" smtClean="0"/>
              <a:t>хворіють</a:t>
            </a:r>
            <a:r>
              <a:rPr lang="ru-RU" b="1" dirty="0" smtClean="0"/>
              <a:t> </a:t>
            </a:r>
            <a:r>
              <a:rPr lang="ru-RU" b="1" dirty="0" err="1" smtClean="0"/>
              <a:t>під</a:t>
            </a:r>
            <a:r>
              <a:rPr lang="ru-RU" b="1" dirty="0" smtClean="0"/>
              <a:t> час </a:t>
            </a:r>
            <a:r>
              <a:rPr lang="ru-RU" b="1" dirty="0" err="1" smtClean="0"/>
              <a:t>епідемії</a:t>
            </a:r>
            <a:r>
              <a:rPr lang="ru-RU" b="1" dirty="0" smtClean="0"/>
              <a:t>?</a:t>
            </a:r>
          </a:p>
          <a:p>
            <a:endParaRPr lang="ru-RU" b="1" dirty="0" smtClean="0"/>
          </a:p>
          <a:p>
            <a:r>
              <a:rPr lang="ru-RU" b="1" dirty="0" smtClean="0"/>
              <a:t>6. </a:t>
            </a:r>
            <a:r>
              <a:rPr lang="ru-RU" b="1" dirty="0" err="1" smtClean="0"/>
              <a:t>Чому</a:t>
            </a:r>
            <a:r>
              <a:rPr lang="ru-RU" b="1" dirty="0" smtClean="0"/>
              <a:t> </a:t>
            </a:r>
            <a:r>
              <a:rPr lang="ru-RU" b="1" dirty="0" err="1" smtClean="0"/>
              <a:t>після</a:t>
            </a:r>
            <a:r>
              <a:rPr lang="ru-RU" b="1" dirty="0" smtClean="0"/>
              <a:t> </a:t>
            </a:r>
            <a:r>
              <a:rPr lang="ru-RU" b="1" dirty="0" err="1" smtClean="0"/>
              <a:t>перенесення</a:t>
            </a:r>
            <a:r>
              <a:rPr lang="ru-RU" b="1" dirty="0" smtClean="0"/>
              <a:t> </a:t>
            </a:r>
            <a:r>
              <a:rPr lang="ru-RU" b="1" dirty="0" err="1" smtClean="0"/>
              <a:t>деяких</a:t>
            </a:r>
            <a:r>
              <a:rPr lang="ru-RU" b="1" dirty="0" smtClean="0"/>
              <a:t> хвороб люди </a:t>
            </a:r>
            <a:r>
              <a:rPr lang="ru-RU" b="1" dirty="0" err="1" smtClean="0"/>
              <a:t>більше</a:t>
            </a:r>
            <a:r>
              <a:rPr lang="ru-RU" b="1" dirty="0" smtClean="0"/>
              <a:t> ними не </a:t>
            </a:r>
            <a:r>
              <a:rPr lang="ru-RU" b="1" dirty="0" err="1" smtClean="0"/>
              <a:t>хворіють</a:t>
            </a:r>
            <a:r>
              <a:rPr lang="ru-RU" b="1" dirty="0" smtClean="0"/>
              <a:t>?</a:t>
            </a:r>
          </a:p>
          <a:p>
            <a:endParaRPr lang="ru-RU" b="1" dirty="0" smtClean="0"/>
          </a:p>
          <a:p>
            <a:r>
              <a:rPr lang="ru-RU" b="1" dirty="0"/>
              <a:t>7</a:t>
            </a:r>
            <a:r>
              <a:rPr lang="ru-RU" b="1" dirty="0" smtClean="0"/>
              <a:t>.Чому </a:t>
            </a:r>
            <a:r>
              <a:rPr lang="ru-RU" b="1" dirty="0" err="1" smtClean="0"/>
              <a:t>введення</a:t>
            </a:r>
            <a:r>
              <a:rPr lang="ru-RU" b="1" dirty="0" smtClean="0"/>
              <a:t> </a:t>
            </a:r>
            <a:r>
              <a:rPr lang="ru-RU" b="1" dirty="0" err="1" smtClean="0"/>
              <a:t>вакцини</a:t>
            </a:r>
            <a:r>
              <a:rPr lang="ru-RU" b="1" dirty="0" smtClean="0"/>
              <a:t> й </a:t>
            </a:r>
            <a:r>
              <a:rPr lang="ru-RU" b="1" dirty="0" err="1" smtClean="0"/>
              <a:t>лікувальної</a:t>
            </a:r>
            <a:r>
              <a:rPr lang="ru-RU" b="1" dirty="0" smtClean="0"/>
              <a:t> </a:t>
            </a:r>
            <a:r>
              <a:rPr lang="ru-RU" b="1" dirty="0" err="1" smtClean="0"/>
              <a:t>сироватки</a:t>
            </a:r>
            <a:r>
              <a:rPr lang="ru-RU" b="1" dirty="0" smtClean="0"/>
              <a:t> </a:t>
            </a:r>
            <a:r>
              <a:rPr lang="ru-RU" b="1" dirty="0" err="1" smtClean="0"/>
              <a:t>належить</a:t>
            </a:r>
            <a:r>
              <a:rPr lang="ru-RU" b="1" dirty="0" smtClean="0"/>
              <a:t> до штучного </a:t>
            </a:r>
            <a:r>
              <a:rPr lang="ru-RU" b="1" dirty="0" err="1" smtClean="0"/>
              <a:t>імунітету</a:t>
            </a:r>
            <a:r>
              <a:rPr lang="ru-RU" b="1" dirty="0" smtClean="0"/>
              <a:t>? </a:t>
            </a:r>
          </a:p>
          <a:p>
            <a:endParaRPr lang="ru-RU" b="1" dirty="0" smtClean="0"/>
          </a:p>
          <a:p>
            <a:r>
              <a:rPr lang="ru-RU" b="1" dirty="0" smtClean="0"/>
              <a:t>8. </a:t>
            </a:r>
            <a:r>
              <a:rPr lang="ru-RU" b="1" dirty="0" err="1" smtClean="0"/>
              <a:t>Який</a:t>
            </a:r>
            <a:r>
              <a:rPr lang="ru-RU" b="1" dirty="0" smtClean="0"/>
              <a:t> вид </a:t>
            </a:r>
            <a:r>
              <a:rPr lang="ru-RU" b="1" dirty="0" err="1" smtClean="0"/>
              <a:t>імунітету</a:t>
            </a:r>
            <a:r>
              <a:rPr lang="ru-RU" b="1" dirty="0" smtClean="0"/>
              <a:t> </a:t>
            </a:r>
            <a:r>
              <a:rPr lang="ru-RU" b="1" dirty="0" err="1" smtClean="0"/>
              <a:t>проти</a:t>
            </a:r>
            <a:r>
              <a:rPr lang="ru-RU" b="1" dirty="0" smtClean="0"/>
              <a:t> </a:t>
            </a:r>
            <a:r>
              <a:rPr lang="ru-RU" b="1" dirty="0" err="1" smtClean="0"/>
              <a:t>віспи</a:t>
            </a:r>
            <a:r>
              <a:rPr lang="ru-RU" b="1" dirty="0" smtClean="0"/>
              <a:t> створив Е. </a:t>
            </a:r>
            <a:r>
              <a:rPr lang="ru-RU" b="1" dirty="0" err="1" smtClean="0"/>
              <a:t>Дженнер</a:t>
            </a:r>
            <a:r>
              <a:rPr lang="ru-RU" b="1" dirty="0" smtClean="0"/>
              <a:t> хлопчику Джеймсу </a:t>
            </a:r>
            <a:r>
              <a:rPr lang="ru-RU" b="1" dirty="0" err="1" smtClean="0"/>
              <a:t>Фіппсу</a:t>
            </a:r>
            <a:r>
              <a:rPr lang="ru-RU" b="1" dirty="0" smtClean="0"/>
              <a:t>? </a:t>
            </a:r>
          </a:p>
          <a:p>
            <a:endParaRPr lang="ru-RU" b="1" dirty="0" smtClean="0"/>
          </a:p>
          <a:p>
            <a:r>
              <a:rPr lang="ru-RU" b="1" dirty="0"/>
              <a:t>9</a:t>
            </a:r>
            <a:r>
              <a:rPr lang="ru-RU" b="1" dirty="0" smtClean="0"/>
              <a:t>.   </a:t>
            </a:r>
            <a:r>
              <a:rPr lang="ru-RU" b="1" dirty="0" err="1" smtClean="0"/>
              <a:t>Якщо</a:t>
            </a:r>
            <a:r>
              <a:rPr lang="ru-RU" b="1" dirty="0" smtClean="0"/>
              <a:t> в </a:t>
            </a:r>
            <a:r>
              <a:rPr lang="ru-RU" b="1" dirty="0" err="1" smtClean="0"/>
              <a:t>пробірку</a:t>
            </a:r>
            <a:r>
              <a:rPr lang="ru-RU" b="1" dirty="0" smtClean="0"/>
              <a:t> </a:t>
            </a:r>
            <a:r>
              <a:rPr lang="ru-RU" b="1" dirty="0" err="1" smtClean="0"/>
              <a:t>зі</a:t>
            </a:r>
            <a:r>
              <a:rPr lang="ru-RU" b="1" dirty="0" smtClean="0"/>
              <a:t> </a:t>
            </a:r>
            <a:r>
              <a:rPr lang="ru-RU" b="1" dirty="0" err="1" smtClean="0"/>
              <a:t>збудниками</a:t>
            </a:r>
            <a:r>
              <a:rPr lang="ru-RU" b="1" dirty="0" smtClean="0"/>
              <a:t>  </a:t>
            </a:r>
            <a:r>
              <a:rPr lang="ru-RU" b="1" dirty="0" err="1" smtClean="0"/>
              <a:t>дифтерії</a:t>
            </a:r>
            <a:r>
              <a:rPr lang="ru-RU" b="1" dirty="0" smtClean="0"/>
              <a:t> внести </a:t>
            </a:r>
            <a:r>
              <a:rPr lang="ru-RU" b="1" dirty="0" err="1" smtClean="0"/>
              <a:t>сироватку</a:t>
            </a:r>
            <a:r>
              <a:rPr lang="ru-RU" b="1" dirty="0" smtClean="0"/>
              <a:t> </a:t>
            </a:r>
            <a:r>
              <a:rPr lang="ru-RU" b="1" dirty="0" err="1" smtClean="0"/>
              <a:t>крові</a:t>
            </a:r>
            <a:r>
              <a:rPr lang="ru-RU" b="1" dirty="0" smtClean="0"/>
              <a:t> </a:t>
            </a:r>
            <a:r>
              <a:rPr lang="ru-RU" b="1" dirty="0" err="1" smtClean="0"/>
              <a:t>людини</a:t>
            </a:r>
            <a:r>
              <a:rPr lang="ru-RU" b="1" dirty="0" smtClean="0"/>
              <a:t>, яка </a:t>
            </a:r>
            <a:r>
              <a:rPr lang="ru-RU" b="1" dirty="0" err="1" smtClean="0"/>
              <a:t>перехворіла</a:t>
            </a:r>
            <a:r>
              <a:rPr lang="ru-RU" b="1" dirty="0" smtClean="0"/>
              <a:t> на </a:t>
            </a:r>
            <a:r>
              <a:rPr lang="ru-RU" b="1" dirty="0" err="1" smtClean="0"/>
              <a:t>цю</a:t>
            </a:r>
            <a:r>
              <a:rPr lang="ru-RU" b="1" dirty="0" smtClean="0"/>
              <a:t> хворобу, то </a:t>
            </a:r>
            <a:r>
              <a:rPr lang="ru-RU" b="1" dirty="0" err="1" smtClean="0"/>
              <a:t>колонії</a:t>
            </a:r>
            <a:r>
              <a:rPr lang="ru-RU" b="1" dirty="0" smtClean="0"/>
              <a:t> </a:t>
            </a:r>
            <a:r>
              <a:rPr lang="ru-RU" b="1" dirty="0" err="1" smtClean="0"/>
              <a:t>мікроорганізмів</a:t>
            </a:r>
            <a:r>
              <a:rPr lang="ru-RU" b="1" dirty="0" smtClean="0"/>
              <a:t> </a:t>
            </a:r>
            <a:r>
              <a:rPr lang="ru-RU" b="1" dirty="0" err="1" smtClean="0"/>
              <a:t>склеються</a:t>
            </a:r>
            <a:r>
              <a:rPr lang="ru-RU" b="1" dirty="0" smtClean="0"/>
              <a:t> та </a:t>
            </a:r>
            <a:r>
              <a:rPr lang="ru-RU" b="1" dirty="0" err="1" smtClean="0"/>
              <a:t>випадуть</a:t>
            </a:r>
            <a:r>
              <a:rPr lang="ru-RU" b="1" dirty="0" smtClean="0"/>
              <a:t> в осад. </a:t>
            </a:r>
            <a:r>
              <a:rPr lang="ru-RU" b="1" dirty="0" err="1" smtClean="0"/>
              <a:t>Чому</a:t>
            </a:r>
            <a:r>
              <a:rPr lang="ru-RU" b="1" dirty="0" smtClean="0"/>
              <a:t> </a:t>
            </a:r>
            <a:r>
              <a:rPr lang="ru-RU" b="1" dirty="0" err="1" smtClean="0"/>
              <a:t>мікроорганізми</a:t>
            </a:r>
            <a:r>
              <a:rPr lang="ru-RU" b="1" dirty="0" smtClean="0"/>
              <a:t> </a:t>
            </a:r>
            <a:r>
              <a:rPr lang="ru-RU" b="1" dirty="0" err="1" smtClean="0"/>
              <a:t>загинули</a:t>
            </a:r>
            <a:r>
              <a:rPr lang="ru-RU" b="1" dirty="0" smtClean="0"/>
              <a:t>, </a:t>
            </a:r>
            <a:r>
              <a:rPr lang="ru-RU" b="1" dirty="0" err="1" smtClean="0"/>
              <a:t>адже</a:t>
            </a:r>
            <a:r>
              <a:rPr lang="ru-RU" b="1" dirty="0" smtClean="0"/>
              <a:t> в </a:t>
            </a:r>
            <a:r>
              <a:rPr lang="ru-RU" b="1" dirty="0" err="1" smtClean="0"/>
              <a:t>сироватці</a:t>
            </a:r>
            <a:r>
              <a:rPr lang="ru-RU" b="1" dirty="0" smtClean="0"/>
              <a:t> </a:t>
            </a:r>
            <a:r>
              <a:rPr lang="ru-RU" b="1" dirty="0" err="1" smtClean="0"/>
              <a:t>немає</a:t>
            </a:r>
            <a:r>
              <a:rPr lang="ru-RU" b="1" dirty="0" smtClean="0"/>
              <a:t> </a:t>
            </a:r>
            <a:r>
              <a:rPr lang="ru-RU" b="1" dirty="0" err="1" smtClean="0"/>
              <a:t>захисних</a:t>
            </a:r>
            <a:r>
              <a:rPr lang="ru-RU" b="1" dirty="0" smtClean="0"/>
              <a:t>  </a:t>
            </a:r>
            <a:r>
              <a:rPr lang="ru-RU" b="1" dirty="0" err="1" smtClean="0"/>
              <a:t>клітин</a:t>
            </a:r>
            <a:r>
              <a:rPr lang="ru-RU" b="1" dirty="0" smtClean="0"/>
              <a:t> </a:t>
            </a:r>
            <a:r>
              <a:rPr lang="ru-RU" b="1" dirty="0" err="1" smtClean="0"/>
              <a:t>крові</a:t>
            </a:r>
            <a:r>
              <a:rPr lang="ru-RU" b="1" dirty="0" smtClean="0"/>
              <a:t> — </a:t>
            </a:r>
            <a:r>
              <a:rPr lang="ru-RU" b="1" dirty="0" err="1" smtClean="0"/>
              <a:t>лейкоцитів</a:t>
            </a:r>
            <a:r>
              <a:rPr lang="ru-RU" b="1" dirty="0" smtClean="0"/>
              <a:t>?</a:t>
            </a:r>
          </a:p>
          <a:p>
            <a:endParaRPr lang="ru-RU" b="1" dirty="0" smtClean="0"/>
          </a:p>
          <a:p>
            <a:r>
              <a:rPr lang="ru-RU" b="1" dirty="0" smtClean="0"/>
              <a:t>10.Чи </a:t>
            </a:r>
            <a:r>
              <a:rPr lang="ru-RU" b="1" dirty="0" err="1" smtClean="0"/>
              <a:t>може</a:t>
            </a:r>
            <a:r>
              <a:rPr lang="ru-RU" b="1" dirty="0" smtClean="0"/>
              <a:t> </a:t>
            </a:r>
            <a:r>
              <a:rPr lang="ru-RU" b="1" dirty="0" err="1" smtClean="0"/>
              <a:t>хворій</a:t>
            </a:r>
            <a:r>
              <a:rPr lang="ru-RU" b="1" dirty="0" smtClean="0"/>
              <a:t> </a:t>
            </a:r>
            <a:r>
              <a:rPr lang="ru-RU" b="1" dirty="0" err="1" smtClean="0"/>
              <a:t>людині</a:t>
            </a:r>
            <a:r>
              <a:rPr lang="ru-RU" b="1" dirty="0" smtClean="0"/>
              <a:t> </a:t>
            </a:r>
            <a:r>
              <a:rPr lang="ru-RU" b="1" dirty="0" err="1" smtClean="0"/>
              <a:t>допомогти</a:t>
            </a:r>
            <a:r>
              <a:rPr lang="ru-RU" b="1" dirty="0" smtClean="0"/>
              <a:t> </a:t>
            </a:r>
            <a:r>
              <a:rPr lang="ru-RU" b="1" dirty="0" err="1" smtClean="0"/>
              <a:t>щеплення</a:t>
            </a:r>
            <a:r>
              <a:rPr lang="ru-RU" b="1" dirty="0" smtClean="0"/>
              <a:t>?</a:t>
            </a:r>
          </a:p>
          <a:p>
            <a:endParaRPr lang="ru-RU" b="1" dirty="0" smtClean="0"/>
          </a:p>
          <a:p>
            <a:r>
              <a:rPr lang="ru-RU" b="1" dirty="0" smtClean="0"/>
              <a:t>11. </a:t>
            </a:r>
            <a:r>
              <a:rPr lang="ru-RU" b="1" dirty="0" err="1" smtClean="0"/>
              <a:t>Чому</a:t>
            </a:r>
            <a:r>
              <a:rPr lang="ru-RU" b="1" dirty="0" smtClean="0"/>
              <a:t> в </a:t>
            </a:r>
            <a:r>
              <a:rPr lang="ru-RU" b="1" dirty="0" err="1" smtClean="0"/>
              <a:t>Англії</a:t>
            </a:r>
            <a:r>
              <a:rPr lang="ru-RU" b="1" dirty="0" smtClean="0"/>
              <a:t> за </a:t>
            </a:r>
            <a:r>
              <a:rPr lang="ru-RU" b="1" dirty="0" err="1" smtClean="0"/>
              <a:t>часів</a:t>
            </a:r>
            <a:r>
              <a:rPr lang="ru-RU" b="1" dirty="0" smtClean="0"/>
              <a:t> Е. </a:t>
            </a:r>
            <a:r>
              <a:rPr lang="ru-RU" b="1" dirty="0" err="1" smtClean="0"/>
              <a:t>Дженера</a:t>
            </a:r>
            <a:r>
              <a:rPr lang="ru-RU" b="1" dirty="0" smtClean="0"/>
              <a:t> </a:t>
            </a:r>
            <a:r>
              <a:rPr lang="ru-RU" b="1" dirty="0" err="1" smtClean="0"/>
              <a:t>найвродливішими</a:t>
            </a:r>
            <a:r>
              <a:rPr lang="ru-RU" b="1" dirty="0" smtClean="0"/>
              <a:t> </a:t>
            </a:r>
            <a:r>
              <a:rPr lang="ru-RU" b="1" dirty="0" err="1" smtClean="0"/>
              <a:t>жінками</a:t>
            </a:r>
            <a:r>
              <a:rPr lang="ru-RU" b="1" dirty="0" smtClean="0"/>
              <a:t> </a:t>
            </a:r>
            <a:r>
              <a:rPr lang="ru-RU" b="1" dirty="0" err="1" smtClean="0"/>
              <a:t>вважали</a:t>
            </a:r>
            <a:r>
              <a:rPr lang="ru-RU" b="1" dirty="0" smtClean="0"/>
              <a:t> доярок?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21920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01838" y="688159"/>
            <a:ext cx="989007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err="1" smtClean="0"/>
              <a:t>Що</a:t>
            </a:r>
            <a:r>
              <a:rPr lang="ru-RU" b="1" dirty="0" smtClean="0"/>
              <a:t> повинен </a:t>
            </a:r>
            <a:r>
              <a:rPr lang="ru-RU" b="1" dirty="0" err="1" smtClean="0"/>
              <a:t>взяти</a:t>
            </a:r>
            <a:r>
              <a:rPr lang="ru-RU" b="1" dirty="0" smtClean="0"/>
              <a:t> </a:t>
            </a:r>
            <a:r>
              <a:rPr lang="ru-RU" b="1" dirty="0" err="1" smtClean="0"/>
              <a:t>із</a:t>
            </a:r>
            <a:r>
              <a:rPr lang="ru-RU" b="1" dirty="0" smtClean="0"/>
              <a:t> собою </a:t>
            </a:r>
            <a:r>
              <a:rPr lang="ru-RU" b="1" dirty="0" err="1" smtClean="0"/>
              <a:t>лікар</a:t>
            </a:r>
            <a:r>
              <a:rPr lang="ru-RU" b="1" dirty="0" smtClean="0"/>
              <a:t> у </a:t>
            </a:r>
            <a:r>
              <a:rPr lang="ru-RU" b="1" dirty="0" err="1" smtClean="0"/>
              <a:t>вогнище</a:t>
            </a:r>
            <a:r>
              <a:rPr lang="ru-RU" b="1" dirty="0" smtClean="0"/>
              <a:t> </a:t>
            </a:r>
            <a:r>
              <a:rPr lang="ru-RU" b="1" dirty="0" err="1" smtClean="0"/>
              <a:t>інфекційного</a:t>
            </a:r>
            <a:r>
              <a:rPr lang="ru-RU" b="1" dirty="0" smtClean="0"/>
              <a:t> </a:t>
            </a:r>
            <a:r>
              <a:rPr lang="ru-RU" b="1" dirty="0" err="1" smtClean="0"/>
              <a:t>захворювання</a:t>
            </a:r>
            <a:r>
              <a:rPr lang="ru-RU" b="1" dirty="0" smtClean="0"/>
              <a:t> – вакцину </a:t>
            </a:r>
            <a:r>
              <a:rPr lang="ru-RU" b="1" dirty="0" err="1" smtClean="0"/>
              <a:t>чи</a:t>
            </a:r>
            <a:r>
              <a:rPr lang="ru-RU" b="1" dirty="0" smtClean="0"/>
              <a:t> </a:t>
            </a:r>
            <a:r>
              <a:rPr lang="ru-RU" b="1" dirty="0" err="1" smtClean="0"/>
              <a:t>сироватку</a:t>
            </a:r>
            <a:r>
              <a:rPr lang="ru-RU" b="1" dirty="0" smtClean="0"/>
              <a:t>? </a:t>
            </a:r>
            <a:r>
              <a:rPr lang="ru-RU" b="1" dirty="0" err="1" smtClean="0"/>
              <a:t>Чому</a:t>
            </a:r>
            <a:r>
              <a:rPr lang="ru-RU" b="1" dirty="0" smtClean="0"/>
              <a:t>?</a:t>
            </a:r>
          </a:p>
          <a:p>
            <a:pPr marL="342900" indent="-342900">
              <a:buAutoNum type="arabicPeriod"/>
            </a:pPr>
            <a:endParaRPr lang="uk-UA" dirty="0"/>
          </a:p>
          <a:p>
            <a:pPr marL="342900" indent="-342900">
              <a:buAutoNum type="arabicPeriod"/>
            </a:pPr>
            <a:r>
              <a:rPr lang="ru-RU" b="1" dirty="0" err="1" smtClean="0"/>
              <a:t>Щоб</a:t>
            </a:r>
            <a:r>
              <a:rPr lang="ru-RU" b="1" dirty="0" smtClean="0"/>
              <a:t> </a:t>
            </a:r>
            <a:r>
              <a:rPr lang="ru-RU" b="1" dirty="0" err="1" smtClean="0"/>
              <a:t>потрапити</a:t>
            </a:r>
            <a:r>
              <a:rPr lang="ru-RU" b="1" dirty="0" smtClean="0"/>
              <a:t> в </a:t>
            </a:r>
            <a:r>
              <a:rPr lang="ru-RU" b="1" dirty="0" err="1" smtClean="0"/>
              <a:t>наложниці</a:t>
            </a:r>
            <a:r>
              <a:rPr lang="ru-RU" b="1" dirty="0" smtClean="0"/>
              <a:t> до </a:t>
            </a:r>
            <a:r>
              <a:rPr lang="ru-RU" b="1" dirty="0" err="1" smtClean="0"/>
              <a:t>турецького</a:t>
            </a:r>
            <a:r>
              <a:rPr lang="ru-RU" b="1" dirty="0" smtClean="0"/>
              <a:t> султана </a:t>
            </a:r>
            <a:r>
              <a:rPr lang="ru-RU" b="1" dirty="0" err="1" smtClean="0"/>
              <a:t>однієї</a:t>
            </a:r>
            <a:r>
              <a:rPr lang="ru-RU" b="1" dirty="0" smtClean="0"/>
              <a:t> </a:t>
            </a:r>
            <a:r>
              <a:rPr lang="ru-RU" b="1" dirty="0" err="1" smtClean="0"/>
              <a:t>краси</a:t>
            </a:r>
            <a:r>
              <a:rPr lang="ru-RU" b="1" dirty="0" smtClean="0"/>
              <a:t> </a:t>
            </a:r>
            <a:r>
              <a:rPr lang="ru-RU" b="1" dirty="0" err="1" smtClean="0"/>
              <a:t>було</a:t>
            </a:r>
            <a:r>
              <a:rPr lang="ru-RU" b="1" dirty="0" smtClean="0"/>
              <a:t> </a:t>
            </a:r>
            <a:r>
              <a:rPr lang="ru-RU" b="1" dirty="0" err="1" smtClean="0"/>
              <a:t>замало</a:t>
            </a:r>
            <a:r>
              <a:rPr lang="ru-RU" b="1" dirty="0" smtClean="0"/>
              <a:t>: </a:t>
            </a:r>
            <a:r>
              <a:rPr lang="ru-RU" b="1" dirty="0" err="1" smtClean="0"/>
              <a:t>було</a:t>
            </a:r>
            <a:r>
              <a:rPr lang="ru-RU" b="1" dirty="0" smtClean="0"/>
              <a:t> </a:t>
            </a:r>
            <a:r>
              <a:rPr lang="ru-RU" b="1" dirty="0" err="1" smtClean="0"/>
              <a:t>потрібно</a:t>
            </a:r>
            <a:r>
              <a:rPr lang="ru-RU" b="1" dirty="0" smtClean="0"/>
              <a:t> </a:t>
            </a:r>
            <a:r>
              <a:rPr lang="ru-RU" b="1" dirty="0" err="1" smtClean="0"/>
              <a:t>показати</a:t>
            </a:r>
            <a:r>
              <a:rPr lang="ru-RU" b="1" dirty="0" smtClean="0"/>
              <a:t> шрам </a:t>
            </a:r>
            <a:r>
              <a:rPr lang="ru-RU" b="1" dirty="0" err="1" smtClean="0"/>
              <a:t>від</a:t>
            </a:r>
            <a:r>
              <a:rPr lang="ru-RU" b="1" dirty="0" smtClean="0"/>
              <a:t> </a:t>
            </a:r>
            <a:r>
              <a:rPr lang="ru-RU" b="1" dirty="0" err="1" smtClean="0"/>
              <a:t>щеплення</a:t>
            </a:r>
            <a:r>
              <a:rPr lang="ru-RU" b="1" dirty="0" smtClean="0"/>
              <a:t> протии </a:t>
            </a:r>
            <a:r>
              <a:rPr lang="ru-RU" b="1" dirty="0" err="1" smtClean="0"/>
              <a:t>віспи</a:t>
            </a:r>
            <a:r>
              <a:rPr lang="ru-RU" b="1" dirty="0" smtClean="0"/>
              <a:t>. В </a:t>
            </a:r>
            <a:r>
              <a:rPr lang="ru-RU" b="1" dirty="0" err="1" smtClean="0"/>
              <a:t>османській</a:t>
            </a:r>
            <a:r>
              <a:rPr lang="ru-RU" b="1" dirty="0" smtClean="0"/>
              <a:t> </a:t>
            </a:r>
            <a:r>
              <a:rPr lang="ru-RU" b="1" dirty="0" err="1" smtClean="0"/>
              <a:t>імперії</a:t>
            </a:r>
            <a:r>
              <a:rPr lang="ru-RU" b="1" dirty="0" smtClean="0"/>
              <a:t> </a:t>
            </a:r>
            <a:r>
              <a:rPr lang="ru-RU" b="1" dirty="0" err="1" smtClean="0"/>
              <a:t>всім</a:t>
            </a:r>
            <a:r>
              <a:rPr lang="ru-RU" b="1" dirty="0" smtClean="0"/>
              <a:t> </a:t>
            </a:r>
            <a:r>
              <a:rPr lang="ru-RU" b="1" dirty="0" err="1" smtClean="0"/>
              <a:t>дівчаткам</a:t>
            </a:r>
            <a:r>
              <a:rPr lang="ru-RU" b="1" dirty="0" smtClean="0"/>
              <a:t> за </a:t>
            </a:r>
            <a:r>
              <a:rPr lang="ru-RU" b="1" dirty="0" err="1" smtClean="0"/>
              <a:t>допомогою</a:t>
            </a:r>
            <a:r>
              <a:rPr lang="ru-RU" b="1" dirty="0" smtClean="0"/>
              <a:t> </a:t>
            </a:r>
            <a:r>
              <a:rPr lang="ru-RU" b="1" dirty="0" err="1" smtClean="0"/>
              <a:t>голки</a:t>
            </a:r>
            <a:r>
              <a:rPr lang="ru-RU" b="1" dirty="0" smtClean="0"/>
              <a:t> вносили </a:t>
            </a:r>
            <a:r>
              <a:rPr lang="ru-RU" b="1" dirty="0" err="1" smtClean="0"/>
              <a:t>гній</a:t>
            </a:r>
            <a:r>
              <a:rPr lang="ru-RU" b="1" dirty="0" smtClean="0"/>
              <a:t> </a:t>
            </a:r>
            <a:r>
              <a:rPr lang="ru-RU" b="1" dirty="0" err="1" smtClean="0"/>
              <a:t>хворих</a:t>
            </a:r>
            <a:r>
              <a:rPr lang="ru-RU" b="1" dirty="0" smtClean="0"/>
              <a:t> у </a:t>
            </a:r>
            <a:r>
              <a:rPr lang="ru-RU" b="1" dirty="0" err="1" smtClean="0"/>
              <a:t>подряпину</a:t>
            </a:r>
            <a:r>
              <a:rPr lang="ru-RU" b="1" dirty="0" smtClean="0"/>
              <a:t> на </a:t>
            </a:r>
            <a:r>
              <a:rPr lang="ru-RU" b="1" dirty="0" err="1" smtClean="0"/>
              <a:t>руці</a:t>
            </a:r>
            <a:r>
              <a:rPr lang="ru-RU" b="1" dirty="0" smtClean="0"/>
              <a:t>. </a:t>
            </a:r>
            <a:r>
              <a:rPr lang="ru-RU" b="1" dirty="0" err="1" smtClean="0"/>
              <a:t>Цей</a:t>
            </a:r>
            <a:r>
              <a:rPr lang="ru-RU" b="1" dirty="0" smtClean="0"/>
              <a:t> метод,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викликає</a:t>
            </a:r>
            <a:r>
              <a:rPr lang="ru-RU" b="1" dirty="0" smtClean="0"/>
              <a:t> </a:t>
            </a:r>
            <a:r>
              <a:rPr lang="ru-RU" b="1" dirty="0" err="1" smtClean="0"/>
              <a:t>легкі</a:t>
            </a:r>
            <a:r>
              <a:rPr lang="ru-RU" b="1" dirty="0" smtClean="0"/>
              <a:t> </a:t>
            </a:r>
            <a:r>
              <a:rPr lang="ru-RU" b="1" dirty="0" err="1" smtClean="0"/>
              <a:t>форми</a:t>
            </a:r>
            <a:r>
              <a:rPr lang="ru-RU" b="1" dirty="0" smtClean="0"/>
              <a:t> </a:t>
            </a:r>
            <a:r>
              <a:rPr lang="ru-RU" b="1" dirty="0" err="1" smtClean="0"/>
              <a:t>захворювання</a:t>
            </a:r>
            <a:r>
              <a:rPr lang="ru-RU" b="1" dirty="0" smtClean="0"/>
              <a:t> </a:t>
            </a:r>
            <a:r>
              <a:rPr lang="ru-RU" b="1" dirty="0" err="1" smtClean="0"/>
              <a:t>був</a:t>
            </a:r>
            <a:r>
              <a:rPr lang="ru-RU" b="1" dirty="0" smtClean="0"/>
              <a:t> названий </a:t>
            </a:r>
            <a:r>
              <a:rPr lang="ru-RU" b="1" dirty="0" err="1" smtClean="0"/>
              <a:t>варіоляцією</a:t>
            </a:r>
            <a:r>
              <a:rPr lang="ru-RU" b="1" dirty="0" smtClean="0"/>
              <a:t>. У 18 </a:t>
            </a:r>
            <a:r>
              <a:rPr lang="ru-RU" b="1" dirty="0" err="1" smtClean="0"/>
              <a:t>столітті</a:t>
            </a:r>
            <a:r>
              <a:rPr lang="ru-RU" b="1" dirty="0" smtClean="0"/>
              <a:t> </a:t>
            </a:r>
            <a:r>
              <a:rPr lang="ru-RU" b="1" dirty="0" err="1" smtClean="0"/>
              <a:t>Європа</a:t>
            </a:r>
            <a:r>
              <a:rPr lang="ru-RU" b="1" dirty="0" smtClean="0"/>
              <a:t> </a:t>
            </a:r>
            <a:r>
              <a:rPr lang="ru-RU" b="1" dirty="0" err="1" smtClean="0"/>
              <a:t>довідалася</a:t>
            </a:r>
            <a:r>
              <a:rPr lang="ru-RU" b="1" dirty="0" smtClean="0"/>
              <a:t> про </a:t>
            </a:r>
            <a:r>
              <a:rPr lang="ru-RU" b="1" dirty="0" err="1" smtClean="0"/>
              <a:t>неї</a:t>
            </a:r>
            <a:r>
              <a:rPr lang="ru-RU" b="1" dirty="0" smtClean="0"/>
              <a:t> </a:t>
            </a:r>
            <a:r>
              <a:rPr lang="ru-RU" b="1" dirty="0" err="1" smtClean="0"/>
              <a:t>завдяки</a:t>
            </a:r>
            <a:r>
              <a:rPr lang="ru-RU" b="1" dirty="0" smtClean="0"/>
              <a:t> </a:t>
            </a:r>
            <a:r>
              <a:rPr lang="ru-RU" b="1" dirty="0" err="1" smtClean="0"/>
              <a:t>дружині</a:t>
            </a:r>
            <a:r>
              <a:rPr lang="ru-RU" b="1" dirty="0" smtClean="0"/>
              <a:t> </a:t>
            </a:r>
            <a:r>
              <a:rPr lang="ru-RU" b="1" dirty="0" err="1" smtClean="0"/>
              <a:t>англійського</a:t>
            </a:r>
            <a:r>
              <a:rPr lang="ru-RU" b="1" dirty="0" smtClean="0"/>
              <a:t> посла в </a:t>
            </a:r>
            <a:r>
              <a:rPr lang="ru-RU" b="1" dirty="0" err="1" smtClean="0"/>
              <a:t>Туреччині</a:t>
            </a:r>
            <a:r>
              <a:rPr lang="ru-RU" b="1" dirty="0" smtClean="0"/>
              <a:t> </a:t>
            </a:r>
            <a:r>
              <a:rPr lang="ru-RU" b="1" dirty="0" err="1" smtClean="0"/>
              <a:t>леді</a:t>
            </a:r>
            <a:r>
              <a:rPr lang="ru-RU" b="1" dirty="0" smtClean="0"/>
              <a:t> Монтегю. В </a:t>
            </a:r>
            <a:r>
              <a:rPr lang="ru-RU" b="1" dirty="0" err="1" smtClean="0"/>
              <a:t>арабів</a:t>
            </a:r>
            <a:r>
              <a:rPr lang="ru-RU" b="1" dirty="0" smtClean="0"/>
              <a:t> </a:t>
            </a:r>
            <a:r>
              <a:rPr lang="ru-RU" b="1" dirty="0" err="1" smtClean="0"/>
              <a:t>існував</a:t>
            </a:r>
            <a:r>
              <a:rPr lang="ru-RU" b="1" dirty="0" smtClean="0"/>
              <a:t> </a:t>
            </a:r>
            <a:r>
              <a:rPr lang="ru-RU" b="1" dirty="0" err="1" smtClean="0"/>
              <a:t>інший</a:t>
            </a:r>
            <a:r>
              <a:rPr lang="ru-RU" b="1" dirty="0" smtClean="0"/>
              <a:t> </a:t>
            </a:r>
            <a:r>
              <a:rPr lang="ru-RU" b="1" dirty="0" err="1" smtClean="0"/>
              <a:t>варіант</a:t>
            </a:r>
            <a:r>
              <a:rPr lang="ru-RU" b="1" dirty="0" smtClean="0"/>
              <a:t> </a:t>
            </a:r>
            <a:r>
              <a:rPr lang="ru-RU" b="1" dirty="0" err="1" smtClean="0"/>
              <a:t>попередження</a:t>
            </a:r>
            <a:r>
              <a:rPr lang="ru-RU" b="1" dirty="0" smtClean="0"/>
              <a:t> </a:t>
            </a:r>
            <a:r>
              <a:rPr lang="ru-RU" b="1" dirty="0" err="1" smtClean="0"/>
              <a:t>даної</a:t>
            </a:r>
            <a:r>
              <a:rPr lang="ru-RU" b="1" dirty="0" smtClean="0"/>
              <a:t> </a:t>
            </a:r>
            <a:r>
              <a:rPr lang="ru-RU" b="1" dirty="0" err="1" smtClean="0"/>
              <a:t>хвороби</a:t>
            </a:r>
            <a:r>
              <a:rPr lang="ru-RU" b="1" dirty="0" smtClean="0"/>
              <a:t>: </a:t>
            </a:r>
            <a:r>
              <a:rPr lang="ru-RU" b="1" dirty="0" err="1" smtClean="0"/>
              <a:t>дітям</a:t>
            </a:r>
            <a:r>
              <a:rPr lang="ru-RU" b="1" dirty="0" smtClean="0"/>
              <a:t> давали </a:t>
            </a:r>
            <a:r>
              <a:rPr lang="ru-RU" b="1" dirty="0" err="1" smtClean="0"/>
              <a:t>настій</a:t>
            </a:r>
            <a:r>
              <a:rPr lang="ru-RU" b="1" dirty="0" smtClean="0"/>
              <a:t> </a:t>
            </a:r>
            <a:r>
              <a:rPr lang="ru-RU" b="1" dirty="0" err="1" smtClean="0"/>
              <a:t>із</a:t>
            </a:r>
            <a:r>
              <a:rPr lang="ru-RU" b="1" dirty="0" smtClean="0"/>
              <a:t> </a:t>
            </a:r>
            <a:r>
              <a:rPr lang="ru-RU" b="1" dirty="0" err="1" smtClean="0"/>
              <a:t>струпів</a:t>
            </a:r>
            <a:r>
              <a:rPr lang="ru-RU" b="1" dirty="0" smtClean="0"/>
              <a:t> </a:t>
            </a:r>
            <a:r>
              <a:rPr lang="ru-RU" b="1" dirty="0" err="1" smtClean="0"/>
              <a:t>віспяних</a:t>
            </a:r>
            <a:r>
              <a:rPr lang="ru-RU" b="1" dirty="0" smtClean="0"/>
              <a:t> </a:t>
            </a:r>
            <a:r>
              <a:rPr lang="ru-RU" b="1" dirty="0" err="1" smtClean="0"/>
              <a:t>хворих</a:t>
            </a:r>
            <a:r>
              <a:rPr lang="ru-RU" b="1" dirty="0" smtClean="0"/>
              <a:t>. </a:t>
            </a:r>
            <a:r>
              <a:rPr lang="ru-RU" b="1" dirty="0" err="1" smtClean="0"/>
              <a:t>Найбільш</a:t>
            </a:r>
            <a:r>
              <a:rPr lang="ru-RU" b="1" dirty="0" smtClean="0"/>
              <a:t> </a:t>
            </a:r>
            <a:r>
              <a:rPr lang="ru-RU" b="1" dirty="0" err="1" smtClean="0"/>
              <a:t>старий</a:t>
            </a:r>
            <a:r>
              <a:rPr lang="ru-RU" b="1" dirty="0" smtClean="0"/>
              <a:t> і </a:t>
            </a:r>
            <a:r>
              <a:rPr lang="ru-RU" b="1" dirty="0" err="1" smtClean="0"/>
              <a:t>хворобливий</a:t>
            </a:r>
            <a:r>
              <a:rPr lang="ru-RU" b="1" dirty="0" smtClean="0"/>
              <a:t> </a:t>
            </a:r>
            <a:r>
              <a:rPr lang="ru-RU" b="1" dirty="0" err="1" smtClean="0"/>
              <a:t>спосіб</a:t>
            </a:r>
            <a:r>
              <a:rPr lang="ru-RU" b="1" dirty="0" smtClean="0"/>
              <a:t> </a:t>
            </a:r>
            <a:r>
              <a:rPr lang="ru-RU" b="1" dirty="0" err="1" smtClean="0"/>
              <a:t>вакцинації</a:t>
            </a:r>
            <a:r>
              <a:rPr lang="ru-RU" b="1" dirty="0" smtClean="0"/>
              <a:t> </a:t>
            </a:r>
            <a:r>
              <a:rPr lang="ru-RU" b="1" dirty="0" err="1" smtClean="0"/>
              <a:t>був</a:t>
            </a:r>
            <a:r>
              <a:rPr lang="ru-RU" b="1" dirty="0" smtClean="0"/>
              <a:t> </a:t>
            </a:r>
            <a:r>
              <a:rPr lang="ru-RU" b="1" dirty="0" err="1" smtClean="0"/>
              <a:t>винайдений</a:t>
            </a:r>
            <a:r>
              <a:rPr lang="ru-RU" b="1" dirty="0" smtClean="0"/>
              <a:t> </a:t>
            </a:r>
            <a:r>
              <a:rPr lang="ru-RU" b="1" dirty="0" err="1" smtClean="0"/>
              <a:t>давніми</a:t>
            </a:r>
            <a:r>
              <a:rPr lang="ru-RU" b="1" dirty="0" smtClean="0"/>
              <a:t> </a:t>
            </a:r>
            <a:r>
              <a:rPr lang="ru-RU" b="1" dirty="0" err="1" smtClean="0"/>
              <a:t>слов’янами</a:t>
            </a:r>
            <a:r>
              <a:rPr lang="ru-RU" b="1" dirty="0" smtClean="0"/>
              <a:t>. Вони для </a:t>
            </a:r>
            <a:r>
              <a:rPr lang="ru-RU" b="1" dirty="0" err="1" smtClean="0"/>
              <a:t>профілактики</a:t>
            </a:r>
            <a:r>
              <a:rPr lang="ru-RU" b="1" dirty="0" smtClean="0"/>
              <a:t> </a:t>
            </a:r>
            <a:r>
              <a:rPr lang="ru-RU" b="1" dirty="0" err="1" smtClean="0"/>
              <a:t>стьобали</a:t>
            </a:r>
            <a:r>
              <a:rPr lang="ru-RU" b="1" dirty="0" smtClean="0"/>
              <a:t> один одного прутами, </a:t>
            </a:r>
            <a:r>
              <a:rPr lang="ru-RU" b="1" dirty="0" err="1" smtClean="0"/>
              <a:t>змоченими</a:t>
            </a:r>
            <a:r>
              <a:rPr lang="ru-RU" b="1" dirty="0" smtClean="0"/>
              <a:t> у </a:t>
            </a:r>
            <a:r>
              <a:rPr lang="ru-RU" b="1" dirty="0" err="1" smtClean="0"/>
              <a:t>виділеному</a:t>
            </a:r>
            <a:r>
              <a:rPr lang="ru-RU" b="1" dirty="0" smtClean="0"/>
              <a:t> </a:t>
            </a:r>
            <a:r>
              <a:rPr lang="ru-RU" b="1" dirty="0" err="1" smtClean="0"/>
              <a:t>гної</a:t>
            </a:r>
            <a:r>
              <a:rPr lang="ru-RU" b="1" dirty="0" smtClean="0"/>
              <a:t> </a:t>
            </a:r>
            <a:r>
              <a:rPr lang="ru-RU" b="1" dirty="0" err="1" smtClean="0"/>
              <a:t>із</a:t>
            </a:r>
            <a:r>
              <a:rPr lang="ru-RU" b="1" dirty="0" smtClean="0"/>
              <a:t> </a:t>
            </a:r>
            <a:r>
              <a:rPr lang="ru-RU" b="1" dirty="0" err="1" smtClean="0"/>
              <a:t>свіжих</a:t>
            </a:r>
            <a:r>
              <a:rPr lang="ru-RU" b="1" dirty="0" smtClean="0"/>
              <a:t> </a:t>
            </a:r>
            <a:r>
              <a:rPr lang="ru-RU" b="1" dirty="0" err="1" smtClean="0"/>
              <a:t>віспин</a:t>
            </a:r>
            <a:r>
              <a:rPr lang="ru-RU" b="1" dirty="0" smtClean="0"/>
              <a:t>. То про </a:t>
            </a:r>
            <a:r>
              <a:rPr lang="ru-RU" b="1" dirty="0" err="1" smtClean="0"/>
              <a:t>який</a:t>
            </a:r>
            <a:r>
              <a:rPr lang="ru-RU" b="1" dirty="0" smtClean="0"/>
              <a:t> вид </a:t>
            </a:r>
            <a:r>
              <a:rPr lang="ru-RU" b="1" dirty="0" err="1" smtClean="0"/>
              <a:t>імунітету</a:t>
            </a:r>
            <a:r>
              <a:rPr lang="ru-RU" b="1" dirty="0" smtClean="0"/>
              <a:t> говориться в данному </a:t>
            </a:r>
            <a:r>
              <a:rPr lang="ru-RU" b="1" dirty="0" err="1" smtClean="0"/>
              <a:t>тексті</a:t>
            </a:r>
            <a:r>
              <a:rPr lang="ru-RU" b="1" dirty="0" smtClean="0"/>
              <a:t>?</a:t>
            </a:r>
          </a:p>
          <a:p>
            <a:pPr marL="342900" indent="-342900">
              <a:buAutoNum type="arabicPeriod"/>
            </a:pPr>
            <a:endParaRPr lang="uk-UA" b="1" dirty="0"/>
          </a:p>
          <a:p>
            <a:pPr marL="342900" indent="-342900">
              <a:buAutoNum type="arabicPeriod"/>
            </a:pPr>
            <a:r>
              <a:rPr lang="ru-RU" b="1" dirty="0" smtClean="0"/>
              <a:t>Мама </a:t>
            </a:r>
            <a:r>
              <a:rPr lang="ru-RU" b="1" dirty="0" err="1" smtClean="0"/>
              <a:t>щодня</a:t>
            </a:r>
            <a:r>
              <a:rPr lang="ru-RU" b="1" dirty="0" smtClean="0"/>
              <a:t> водить </a:t>
            </a:r>
            <a:r>
              <a:rPr lang="ru-RU" b="1" dirty="0" err="1" smtClean="0"/>
              <a:t>Миколку</a:t>
            </a:r>
            <a:r>
              <a:rPr lang="ru-RU" b="1" dirty="0" smtClean="0"/>
              <a:t> до </a:t>
            </a:r>
            <a:r>
              <a:rPr lang="ru-RU" b="1" dirty="0" err="1" smtClean="0"/>
              <a:t>дитячого</a:t>
            </a:r>
            <a:r>
              <a:rPr lang="ru-RU" b="1" dirty="0" smtClean="0"/>
              <a:t> </a:t>
            </a:r>
            <a:r>
              <a:rPr lang="ru-RU" b="1" dirty="0" err="1" smtClean="0"/>
              <a:t>садочка</a:t>
            </a:r>
            <a:r>
              <a:rPr lang="ru-RU" b="1" dirty="0" smtClean="0"/>
              <a:t>. Та ось у </a:t>
            </a:r>
            <a:r>
              <a:rPr lang="ru-RU" b="1" dirty="0" err="1" smtClean="0"/>
              <a:t>садочку</a:t>
            </a:r>
            <a:r>
              <a:rPr lang="ru-RU" b="1" dirty="0" smtClean="0"/>
              <a:t> </a:t>
            </a:r>
            <a:r>
              <a:rPr lang="ru-RU" b="1" dirty="0" err="1" smtClean="0"/>
              <a:t>діти</a:t>
            </a:r>
            <a:r>
              <a:rPr lang="ru-RU" b="1" dirty="0" smtClean="0"/>
              <a:t> </a:t>
            </a:r>
            <a:r>
              <a:rPr lang="ru-RU" b="1" dirty="0" err="1" smtClean="0"/>
              <a:t>масово</a:t>
            </a:r>
            <a:r>
              <a:rPr lang="ru-RU" b="1" dirty="0" smtClean="0"/>
              <a:t> стали </a:t>
            </a:r>
            <a:r>
              <a:rPr lang="ru-RU" b="1" dirty="0" err="1" smtClean="0"/>
              <a:t>хворіти</a:t>
            </a:r>
            <a:r>
              <a:rPr lang="ru-RU" b="1" dirty="0" smtClean="0"/>
              <a:t> на </a:t>
            </a:r>
            <a:r>
              <a:rPr lang="ru-RU" b="1" dirty="0" err="1" smtClean="0"/>
              <a:t>грип</a:t>
            </a:r>
            <a:r>
              <a:rPr lang="ru-RU" b="1" dirty="0" smtClean="0"/>
              <a:t>. Бабуся </a:t>
            </a:r>
            <a:r>
              <a:rPr lang="ru-RU" b="1" dirty="0" err="1" smtClean="0"/>
              <a:t>каже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Миколку</a:t>
            </a:r>
            <a:r>
              <a:rPr lang="ru-RU" b="1" dirty="0" smtClean="0"/>
              <a:t> треба </a:t>
            </a:r>
            <a:r>
              <a:rPr lang="ru-RU" b="1" dirty="0" err="1" smtClean="0"/>
              <a:t>залишити</a:t>
            </a:r>
            <a:r>
              <a:rPr lang="ru-RU" b="1" dirty="0" smtClean="0"/>
              <a:t> </a:t>
            </a:r>
            <a:r>
              <a:rPr lang="ru-RU" b="1" dirty="0" err="1" smtClean="0"/>
              <a:t>вдома</a:t>
            </a:r>
            <a:r>
              <a:rPr lang="ru-RU" b="1" dirty="0" smtClean="0"/>
              <a:t>, </a:t>
            </a:r>
            <a:r>
              <a:rPr lang="ru-RU" b="1" dirty="0" err="1" smtClean="0"/>
              <a:t>щоб</a:t>
            </a:r>
            <a:r>
              <a:rPr lang="ru-RU" b="1" dirty="0" smtClean="0"/>
              <a:t> і </a:t>
            </a:r>
            <a:r>
              <a:rPr lang="ru-RU" b="1" dirty="0" err="1" smtClean="0"/>
              <a:t>він</a:t>
            </a:r>
            <a:r>
              <a:rPr lang="ru-RU" b="1" dirty="0" smtClean="0"/>
              <a:t> не </a:t>
            </a:r>
            <a:r>
              <a:rPr lang="ru-RU" b="1" dirty="0" err="1" smtClean="0"/>
              <a:t>захворів</a:t>
            </a:r>
            <a:r>
              <a:rPr lang="ru-RU" b="1" dirty="0" smtClean="0"/>
              <a:t>. А мама </a:t>
            </a:r>
            <a:r>
              <a:rPr lang="ru-RU" b="1" dirty="0" err="1" smtClean="0"/>
              <a:t>каже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Миколка</a:t>
            </a:r>
            <a:r>
              <a:rPr lang="ru-RU" b="1" dirty="0" smtClean="0"/>
              <a:t> повинен </a:t>
            </a:r>
            <a:r>
              <a:rPr lang="ru-RU" b="1" dirty="0" err="1" smtClean="0"/>
              <a:t>перехворіти</a:t>
            </a:r>
            <a:r>
              <a:rPr lang="ru-RU" b="1" dirty="0" smtClean="0"/>
              <a:t> в </a:t>
            </a:r>
            <a:r>
              <a:rPr lang="ru-RU" b="1" dirty="0" err="1" smtClean="0"/>
              <a:t>садочку</a:t>
            </a:r>
            <a:r>
              <a:rPr lang="ru-RU" b="1" dirty="0" smtClean="0"/>
              <a:t>, </a:t>
            </a:r>
            <a:r>
              <a:rPr lang="ru-RU" b="1" dirty="0" err="1" smtClean="0"/>
              <a:t>тоді</a:t>
            </a:r>
            <a:r>
              <a:rPr lang="ru-RU" b="1" dirty="0" smtClean="0"/>
              <a:t> </a:t>
            </a:r>
            <a:r>
              <a:rPr lang="ru-RU" b="1" dirty="0" err="1" smtClean="0"/>
              <a:t>він</a:t>
            </a:r>
            <a:r>
              <a:rPr lang="ru-RU" b="1" dirty="0" smtClean="0"/>
              <a:t> в </a:t>
            </a:r>
            <a:r>
              <a:rPr lang="ru-RU" b="1" dirty="0" err="1" smtClean="0"/>
              <a:t>школі</a:t>
            </a:r>
            <a:r>
              <a:rPr lang="ru-RU" b="1" dirty="0" smtClean="0"/>
              <a:t> буде </a:t>
            </a:r>
            <a:r>
              <a:rPr lang="ru-RU" b="1" dirty="0" err="1" smtClean="0"/>
              <a:t>менше</a:t>
            </a:r>
            <a:r>
              <a:rPr lang="ru-RU" b="1" dirty="0" smtClean="0"/>
              <a:t> </a:t>
            </a:r>
            <a:r>
              <a:rPr lang="ru-RU" b="1" dirty="0" err="1" smtClean="0"/>
              <a:t>хворіти</a:t>
            </a:r>
            <a:r>
              <a:rPr lang="ru-RU" b="1" dirty="0" smtClean="0"/>
              <a:t>. </a:t>
            </a:r>
            <a:r>
              <a:rPr lang="ru-RU" b="1" dirty="0" err="1" smtClean="0"/>
              <a:t>Хто</a:t>
            </a:r>
            <a:r>
              <a:rPr lang="ru-RU" b="1" dirty="0" smtClean="0"/>
              <a:t> </a:t>
            </a:r>
            <a:r>
              <a:rPr lang="ru-RU" b="1" dirty="0" err="1" smtClean="0"/>
              <a:t>правий</a:t>
            </a:r>
            <a:r>
              <a:rPr lang="ru-RU" b="1" dirty="0" smtClean="0"/>
              <a:t>: мама </a:t>
            </a:r>
            <a:r>
              <a:rPr lang="ru-RU" b="1" dirty="0" err="1" smtClean="0"/>
              <a:t>чи</a:t>
            </a:r>
            <a:r>
              <a:rPr lang="ru-RU" b="1" dirty="0" smtClean="0"/>
              <a:t> бабуся?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59753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9833603"/>
              </p:ext>
            </p:extLst>
          </p:nvPr>
        </p:nvGraphicFramePr>
        <p:xfrm>
          <a:off x="1501254" y="573205"/>
          <a:ext cx="10003359" cy="6086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7531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6538" y="255620"/>
            <a:ext cx="10713492" cy="2146387"/>
          </a:xfrm>
        </p:spPr>
        <p:txBody>
          <a:bodyPr>
            <a:normAutofit/>
          </a:bodyPr>
          <a:lstStyle/>
          <a:p>
            <a:r>
              <a:rPr lang="uk-UA" b="1" dirty="0" smtClean="0"/>
              <a:t>Імунотерапія</a:t>
            </a:r>
            <a:r>
              <a:rPr lang="uk-UA" dirty="0" smtClean="0"/>
              <a:t> – </a:t>
            </a:r>
            <a:r>
              <a:rPr lang="uk-UA" sz="2700" dirty="0" smtClean="0"/>
              <a:t>це спосіб лікування захворювань шляхом активації або пригнічування функціонування імунних механізмів організму людини</a:t>
            </a:r>
            <a:endParaRPr lang="ru-RU" sz="27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51797382"/>
              </p:ext>
            </p:extLst>
          </p:nvPr>
        </p:nvGraphicFramePr>
        <p:xfrm>
          <a:off x="518615" y="1733265"/>
          <a:ext cx="11095630" cy="4978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31295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710761843"/>
              </p:ext>
            </p:extLst>
          </p:nvPr>
        </p:nvGraphicFramePr>
        <p:xfrm>
          <a:off x="1214651" y="719666"/>
          <a:ext cx="1042688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7995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3954" y="3848934"/>
            <a:ext cx="476250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891" y="664475"/>
            <a:ext cx="8390814" cy="28986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6454" y="3848934"/>
            <a:ext cx="3375546" cy="28804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25891" y="0"/>
            <a:ext cx="66944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Вакцина активує Т – і В - лімфоцити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04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338" y="146439"/>
            <a:ext cx="9376163" cy="1054564"/>
          </a:xfrm>
        </p:spPr>
        <p:txBody>
          <a:bodyPr>
            <a:noAutofit/>
          </a:bodyPr>
          <a:lstStyle/>
          <a:p>
            <a:r>
              <a:rPr lang="ru-RU" sz="2400" dirty="0" err="1"/>
              <a:t>Завдяки</a:t>
            </a:r>
            <a:r>
              <a:rPr lang="ru-RU" sz="2400" dirty="0"/>
              <a:t> </a:t>
            </a:r>
            <a:r>
              <a:rPr lang="ru-RU" sz="2400" dirty="0" err="1" smtClean="0"/>
              <a:t>вакцинації</a:t>
            </a:r>
            <a:r>
              <a:rPr lang="ru-RU" sz="2400" dirty="0" smtClean="0"/>
              <a:t> натуральна </a:t>
            </a:r>
            <a:r>
              <a:rPr lang="ru-RU" sz="2400" dirty="0" err="1"/>
              <a:t>віспа</a:t>
            </a:r>
            <a:r>
              <a:rPr lang="ru-RU" sz="2400" dirty="0"/>
              <a:t> стала першим </a:t>
            </a:r>
            <a:r>
              <a:rPr lang="ru-RU" sz="2400" dirty="0" err="1"/>
              <a:t>захворюванням</a:t>
            </a:r>
            <a:r>
              <a:rPr lang="ru-RU" sz="2400" dirty="0"/>
              <a:t>, яке </a:t>
            </a:r>
            <a:r>
              <a:rPr lang="ru-RU" sz="2400" dirty="0" err="1"/>
              <a:t>вдалося</a:t>
            </a:r>
            <a:r>
              <a:rPr lang="ru-RU" sz="2400" dirty="0"/>
              <a:t>  </a:t>
            </a:r>
            <a:r>
              <a:rPr lang="ru-RU" sz="2400" dirty="0" err="1"/>
              <a:t>перемогти</a:t>
            </a:r>
            <a:r>
              <a:rPr lang="ru-RU" sz="2400" dirty="0"/>
              <a:t> </a:t>
            </a:r>
            <a:r>
              <a:rPr lang="ru-RU" sz="2400" dirty="0" err="1" smtClean="0"/>
              <a:t>людству</a:t>
            </a:r>
            <a:r>
              <a:rPr lang="ru-RU" sz="2400" dirty="0" smtClean="0"/>
              <a:t>. </a:t>
            </a:r>
            <a:r>
              <a:rPr lang="ru-RU" sz="2400" dirty="0"/>
              <a:t>У 1975 </a:t>
            </a:r>
            <a:r>
              <a:rPr lang="ru-RU" sz="2400" dirty="0" err="1"/>
              <a:t>році</a:t>
            </a:r>
            <a:r>
              <a:rPr lang="ru-RU" sz="2400" dirty="0"/>
              <a:t> </a:t>
            </a:r>
            <a:r>
              <a:rPr lang="ru-RU" sz="2400" dirty="0" err="1"/>
              <a:t>було</a:t>
            </a:r>
            <a:r>
              <a:rPr lang="ru-RU" sz="2400" dirty="0"/>
              <a:t> </a:t>
            </a:r>
            <a:r>
              <a:rPr lang="ru-RU" sz="2400" dirty="0" err="1"/>
              <a:t>зареєстровано</a:t>
            </a:r>
            <a:r>
              <a:rPr lang="ru-RU" sz="2400" dirty="0"/>
              <a:t>  </a:t>
            </a:r>
            <a:r>
              <a:rPr lang="ru-RU" sz="2400" dirty="0" err="1"/>
              <a:t>останнє</a:t>
            </a:r>
            <a:r>
              <a:rPr lang="ru-RU" sz="2400" dirty="0"/>
              <a:t> </a:t>
            </a:r>
            <a:r>
              <a:rPr lang="ru-RU" sz="2400" dirty="0" err="1"/>
              <a:t>зараження</a:t>
            </a:r>
            <a:r>
              <a:rPr lang="ru-RU" sz="2400" dirty="0"/>
              <a:t>, а в </a:t>
            </a:r>
            <a:r>
              <a:rPr lang="ru-RU" sz="2400" dirty="0" err="1"/>
              <a:t>травні</a:t>
            </a:r>
            <a:r>
              <a:rPr lang="ru-RU" sz="2400" dirty="0"/>
              <a:t> 1980 року ВООЗ </a:t>
            </a:r>
            <a:r>
              <a:rPr lang="ru-RU" sz="2400" dirty="0" err="1"/>
              <a:t>оголосила</a:t>
            </a:r>
            <a:r>
              <a:rPr lang="ru-RU" sz="2400" dirty="0"/>
              <a:t> про </a:t>
            </a:r>
            <a:r>
              <a:rPr lang="ru-RU" sz="2400" dirty="0" err="1"/>
              <a:t>повну</a:t>
            </a:r>
            <a:r>
              <a:rPr lang="ru-RU" sz="2400" dirty="0"/>
              <a:t> перемогу над </a:t>
            </a:r>
            <a:r>
              <a:rPr lang="ru-RU" sz="2400" dirty="0" err="1"/>
              <a:t>віспою</a:t>
            </a:r>
            <a:r>
              <a:rPr lang="ru-RU" sz="2400" dirty="0"/>
              <a:t> на </a:t>
            </a:r>
            <a:r>
              <a:rPr lang="ru-RU" sz="2400" dirty="0" err="1"/>
              <a:t>Землі</a:t>
            </a:r>
            <a:r>
              <a:rPr lang="ru-RU" sz="2400" dirty="0"/>
              <a:t>. </a:t>
            </a:r>
            <a:r>
              <a:rPr lang="ru-RU" sz="2400" dirty="0" err="1"/>
              <a:t>Тепер</a:t>
            </a:r>
            <a:r>
              <a:rPr lang="ru-RU" sz="2400" dirty="0"/>
              <a:t> </a:t>
            </a:r>
            <a:r>
              <a:rPr lang="ru-RU" sz="2400" dirty="0" err="1"/>
              <a:t>вірус</a:t>
            </a:r>
            <a:r>
              <a:rPr lang="ru-RU" sz="2400" dirty="0"/>
              <a:t> </a:t>
            </a:r>
            <a:r>
              <a:rPr lang="ru-RU" sz="2400" dirty="0" err="1"/>
              <a:t>натуральної</a:t>
            </a:r>
            <a:r>
              <a:rPr lang="ru-RU" sz="2400" dirty="0"/>
              <a:t> </a:t>
            </a:r>
            <a:r>
              <a:rPr lang="ru-RU" sz="2400" dirty="0" err="1"/>
              <a:t>віспи</a:t>
            </a:r>
            <a:r>
              <a:rPr lang="ru-RU" sz="2400" dirty="0"/>
              <a:t> </a:t>
            </a:r>
            <a:r>
              <a:rPr lang="ru-RU" sz="2400" dirty="0" err="1"/>
              <a:t>зберігається</a:t>
            </a:r>
            <a:r>
              <a:rPr lang="ru-RU" sz="2400" dirty="0"/>
              <a:t> </a:t>
            </a:r>
            <a:r>
              <a:rPr lang="ru-RU" sz="2400" dirty="0" err="1"/>
              <a:t>лише</a:t>
            </a:r>
            <a:r>
              <a:rPr lang="ru-RU" sz="2400" dirty="0"/>
              <a:t> в </a:t>
            </a:r>
            <a:r>
              <a:rPr lang="ru-RU" sz="2400" dirty="0" err="1"/>
              <a:t>декількох</a:t>
            </a:r>
            <a:r>
              <a:rPr lang="ru-RU" sz="2400" dirty="0"/>
              <a:t> </a:t>
            </a:r>
            <a:r>
              <a:rPr lang="ru-RU" sz="2400" dirty="0" err="1"/>
              <a:t>лабораторіях</a:t>
            </a:r>
            <a:r>
              <a:rPr lang="ru-RU" sz="2400" dirty="0"/>
              <a:t> в </a:t>
            </a:r>
            <a:r>
              <a:rPr lang="ru-RU" sz="2400" dirty="0" err="1"/>
              <a:t>світі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надійно</a:t>
            </a:r>
            <a:r>
              <a:rPr lang="ru-RU" sz="2400" dirty="0"/>
              <a:t> </a:t>
            </a:r>
            <a:r>
              <a:rPr lang="ru-RU" sz="2400" dirty="0" err="1"/>
              <a:t>охороняються</a:t>
            </a:r>
            <a:r>
              <a:rPr lang="ru-RU" sz="2400" dirty="0"/>
              <a:t>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err="1" smtClean="0"/>
              <a:t>Вакцинація</a:t>
            </a:r>
            <a:r>
              <a:rPr lang="ru-RU" sz="2400" dirty="0" smtClean="0"/>
              <a:t> дозволила </a:t>
            </a:r>
            <a:r>
              <a:rPr lang="ru-RU" sz="2400" dirty="0" err="1" smtClean="0"/>
              <a:t>людству</a:t>
            </a:r>
            <a:r>
              <a:rPr lang="ru-RU" sz="2400" dirty="0" smtClean="0"/>
              <a:t> </a:t>
            </a:r>
            <a:r>
              <a:rPr lang="ru-RU" sz="2400" dirty="0" err="1" smtClean="0"/>
              <a:t>покращати</a:t>
            </a:r>
            <a:r>
              <a:rPr lang="ru-RU" sz="2400" dirty="0" smtClean="0"/>
              <a:t> </a:t>
            </a:r>
            <a:r>
              <a:rPr lang="ru-RU" sz="2400" dirty="0" err="1" smtClean="0"/>
              <a:t>ситуацію</a:t>
            </a:r>
            <a:r>
              <a:rPr lang="ru-RU" sz="2400" dirty="0" smtClean="0"/>
              <a:t> з </a:t>
            </a:r>
            <a:r>
              <a:rPr lang="ru-RU" sz="2400" dirty="0" err="1" smtClean="0"/>
              <a:t>наступними</a:t>
            </a:r>
            <a:r>
              <a:rPr lang="ru-RU" sz="2400" dirty="0" smtClean="0"/>
              <a:t> </a:t>
            </a:r>
            <a:r>
              <a:rPr lang="ru-RU" sz="2400" dirty="0" err="1" smtClean="0"/>
              <a:t>інфекцями</a:t>
            </a:r>
            <a:r>
              <a:rPr lang="ru-RU" sz="2400" dirty="0" smtClean="0"/>
              <a:t>:</a:t>
            </a:r>
            <a:br>
              <a:rPr lang="ru-RU" sz="2400" dirty="0" smtClean="0"/>
            </a:br>
            <a:r>
              <a:rPr lang="ru-RU" sz="2400" dirty="0" smtClean="0"/>
              <a:t>- гепатит В;</a:t>
            </a:r>
            <a:br>
              <a:rPr lang="ru-RU" sz="2400" dirty="0" smtClean="0"/>
            </a:br>
            <a:r>
              <a:rPr lang="ru-RU" sz="2400" dirty="0" smtClean="0"/>
              <a:t>- </a:t>
            </a:r>
            <a:r>
              <a:rPr lang="ru-RU" sz="2400" dirty="0" err="1" smtClean="0"/>
              <a:t>туберкульоз</a:t>
            </a:r>
            <a:r>
              <a:rPr lang="ru-RU" sz="2400" dirty="0" smtClean="0"/>
              <a:t>;</a:t>
            </a:r>
            <a:br>
              <a:rPr lang="ru-RU" sz="2400" dirty="0" smtClean="0"/>
            </a:br>
            <a:r>
              <a:rPr lang="ru-RU" sz="2400" dirty="0" smtClean="0"/>
              <a:t>- </a:t>
            </a:r>
            <a:r>
              <a:rPr lang="ru-RU" sz="2400" dirty="0" err="1" smtClean="0"/>
              <a:t>дифтерія</a:t>
            </a:r>
            <a:r>
              <a:rPr lang="ru-RU" sz="2400" dirty="0" smtClean="0"/>
              <a:t>;</a:t>
            </a:r>
            <a:br>
              <a:rPr lang="ru-RU" sz="2400" dirty="0" smtClean="0"/>
            </a:br>
            <a:r>
              <a:rPr lang="ru-RU" sz="2400" dirty="0" smtClean="0"/>
              <a:t>- </a:t>
            </a:r>
            <a:r>
              <a:rPr lang="ru-RU" sz="2400" dirty="0" err="1" smtClean="0"/>
              <a:t>правець</a:t>
            </a:r>
            <a:r>
              <a:rPr lang="ru-RU" sz="2400" dirty="0" smtClean="0"/>
              <a:t>;</a:t>
            </a:r>
            <a:br>
              <a:rPr lang="ru-RU" sz="2400" dirty="0" smtClean="0"/>
            </a:br>
            <a:r>
              <a:rPr lang="ru-RU" sz="2400" dirty="0" smtClean="0"/>
              <a:t>- коклюш;</a:t>
            </a:r>
            <a:br>
              <a:rPr lang="ru-RU" sz="2400" dirty="0" smtClean="0"/>
            </a:br>
            <a:r>
              <a:rPr lang="ru-RU" sz="2400" dirty="0" smtClean="0"/>
              <a:t>- </a:t>
            </a:r>
            <a:r>
              <a:rPr lang="ru-RU" sz="2400" dirty="0" err="1" smtClean="0"/>
              <a:t>поліомієліт</a:t>
            </a:r>
            <a:r>
              <a:rPr lang="ru-RU" sz="2400" dirty="0" smtClean="0"/>
              <a:t>;</a:t>
            </a:r>
            <a:br>
              <a:rPr lang="ru-RU" sz="2400" dirty="0" smtClean="0"/>
            </a:br>
            <a:r>
              <a:rPr lang="ru-RU" sz="2400" dirty="0" smtClean="0"/>
              <a:t>- </a:t>
            </a:r>
            <a:r>
              <a:rPr lang="ru-RU" sz="2400" dirty="0" err="1" smtClean="0"/>
              <a:t>кір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2430" y="2019868"/>
            <a:ext cx="2859570" cy="40465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203" y="6274876"/>
            <a:ext cx="5942241" cy="3784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2430" y="6506888"/>
            <a:ext cx="3786968" cy="378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101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1257" y="450376"/>
            <a:ext cx="10517813" cy="476306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63610" y="5478523"/>
            <a:ext cx="555312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Ти «за» щеплення чи «проти»?</a:t>
            </a:r>
            <a:endParaRPr lang="ru-RU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553428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104</TotalTime>
  <Words>644</Words>
  <Application>Microsoft Office PowerPoint</Application>
  <PresentationFormat>Широкоэкранный</PresentationFormat>
  <Paragraphs>94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Roboto</vt:lpstr>
      <vt:lpstr>Wingdings 3</vt:lpstr>
      <vt:lpstr>Легкий дым</vt:lpstr>
      <vt:lpstr>Імунотерапія та її значення</vt:lpstr>
      <vt:lpstr>Презентация PowerPoint</vt:lpstr>
      <vt:lpstr>Презентация PowerPoint</vt:lpstr>
      <vt:lpstr>Презентация PowerPoint</vt:lpstr>
      <vt:lpstr>Імунотерапія – це спосіб лікування захворювань шляхом активації або пригнічування функціонування імунних механізмів організму людини</vt:lpstr>
      <vt:lpstr>Презентация PowerPoint</vt:lpstr>
      <vt:lpstr>Презентация PowerPoint</vt:lpstr>
      <vt:lpstr>Завдяки вакцинації натуральна віспа стала першим захворюванням, яке вдалося  перемогти людству. У 1975 році було зареєстровано  останнє зараження, а в травні 1980 року ВООЗ оголосила про повну перемогу над віспою на Землі. Тепер вірус натуральної віспи зберігається лише в декількох лабораторіях в світі, що надійно охороняються.   Вакцинація дозволила людству покращати ситуацію з наступними інфекцями: - гепатит В; - туберкульоз; - дифтерія; - правець; - коклюш; - поліомієліт; - кір.</vt:lpstr>
      <vt:lpstr>Презентация PowerPoint</vt:lpstr>
      <vt:lpstr>Формування  колективного  імунітету</vt:lpstr>
      <vt:lpstr>Імунотерапія раку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Імунотерапія та її значення</dc:title>
  <dc:creator>Пользователь Windows</dc:creator>
  <cp:lastModifiedBy>Пользователь Windows</cp:lastModifiedBy>
  <cp:revision>13</cp:revision>
  <dcterms:created xsi:type="dcterms:W3CDTF">2019-12-01T06:27:19Z</dcterms:created>
  <dcterms:modified xsi:type="dcterms:W3CDTF">2019-12-01T08:11:32Z</dcterms:modified>
</cp:coreProperties>
</file>