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30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7"/>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3D50845-3B47-4A75-8298-A7F532CB6487}" type="datetimeFigureOut">
              <a:rPr lang="ru-RU" smtClean="0">
                <a:solidFill>
                  <a:prstClr val="black">
                    <a:tint val="75000"/>
                  </a:prstClr>
                </a:solidFill>
              </a:rPr>
              <a:pPr/>
              <a:t>03.04.2016</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19143215-8782-45CA-A1C0-E26017CBF903}"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 xmlns:p14="http://schemas.microsoft.com/office/powerpoint/2010/main" val="2183315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3D50845-3B47-4A75-8298-A7F532CB6487}" type="datetimeFigureOut">
              <a:rPr lang="ru-RU" smtClean="0">
                <a:solidFill>
                  <a:prstClr val="black">
                    <a:tint val="75000"/>
                  </a:prstClr>
                </a:solidFill>
              </a:rPr>
              <a:pPr/>
              <a:t>03.04.2016</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19143215-8782-45CA-A1C0-E26017CBF903}"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 xmlns:p14="http://schemas.microsoft.com/office/powerpoint/2010/main" val="3006579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0"/>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40"/>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3D50845-3B47-4A75-8298-A7F532CB6487}" type="datetimeFigureOut">
              <a:rPr lang="ru-RU" smtClean="0">
                <a:solidFill>
                  <a:prstClr val="black">
                    <a:tint val="75000"/>
                  </a:prstClr>
                </a:solidFill>
              </a:rPr>
              <a:pPr/>
              <a:t>03.04.2016</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19143215-8782-45CA-A1C0-E26017CBF903}"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 xmlns:p14="http://schemas.microsoft.com/office/powerpoint/2010/main" val="1711690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3D50845-3B47-4A75-8298-A7F532CB6487}" type="datetimeFigureOut">
              <a:rPr lang="ru-RU" smtClean="0">
                <a:solidFill>
                  <a:prstClr val="black">
                    <a:tint val="75000"/>
                  </a:prstClr>
                </a:solidFill>
              </a:rPr>
              <a:pPr/>
              <a:t>03.04.2016</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19143215-8782-45CA-A1C0-E26017CBF903}"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 xmlns:p14="http://schemas.microsoft.com/office/powerpoint/2010/main" val="2700409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2"/>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3D50845-3B47-4A75-8298-A7F532CB6487}" type="datetimeFigureOut">
              <a:rPr lang="ru-RU" smtClean="0">
                <a:solidFill>
                  <a:prstClr val="black">
                    <a:tint val="75000"/>
                  </a:prstClr>
                </a:solidFill>
              </a:rPr>
              <a:pPr/>
              <a:t>03.04.2016</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19143215-8782-45CA-A1C0-E26017CBF903}"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 xmlns:p14="http://schemas.microsoft.com/office/powerpoint/2010/main" val="4284915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3D50845-3B47-4A75-8298-A7F532CB6487}" type="datetimeFigureOut">
              <a:rPr lang="ru-RU" smtClean="0">
                <a:solidFill>
                  <a:prstClr val="black">
                    <a:tint val="75000"/>
                  </a:prstClr>
                </a:solidFill>
              </a:rPr>
              <a:pPr/>
              <a:t>03.04.2016</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19143215-8782-45CA-A1C0-E26017CBF903}"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 xmlns:p14="http://schemas.microsoft.com/office/powerpoint/2010/main" val="3712670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3D50845-3B47-4A75-8298-A7F532CB6487}" type="datetimeFigureOut">
              <a:rPr lang="ru-RU" smtClean="0">
                <a:solidFill>
                  <a:prstClr val="black">
                    <a:tint val="75000"/>
                  </a:prstClr>
                </a:solidFill>
              </a:rPr>
              <a:pPr/>
              <a:t>03.04.2016</a:t>
            </a:fld>
            <a:endParaRPr lang="ru-RU" dirty="0">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dirty="0">
              <a:solidFill>
                <a:prstClr val="black">
                  <a:tint val="75000"/>
                </a:prstClr>
              </a:solidFill>
            </a:endParaRPr>
          </a:p>
        </p:txBody>
      </p:sp>
      <p:sp>
        <p:nvSpPr>
          <p:cNvPr id="9" name="Номер слайда 8"/>
          <p:cNvSpPr>
            <a:spLocks noGrp="1"/>
          </p:cNvSpPr>
          <p:nvPr>
            <p:ph type="sldNum" sz="quarter" idx="12"/>
          </p:nvPr>
        </p:nvSpPr>
        <p:spPr/>
        <p:txBody>
          <a:bodyPr/>
          <a:lstStyle/>
          <a:p>
            <a:fld id="{19143215-8782-45CA-A1C0-E26017CBF903}"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 xmlns:p14="http://schemas.microsoft.com/office/powerpoint/2010/main" val="605274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3D50845-3B47-4A75-8298-A7F532CB6487}" type="datetimeFigureOut">
              <a:rPr lang="ru-RU" smtClean="0">
                <a:solidFill>
                  <a:prstClr val="black">
                    <a:tint val="75000"/>
                  </a:prstClr>
                </a:solidFill>
              </a:rPr>
              <a:pPr/>
              <a:t>03.04.2016</a:t>
            </a:fld>
            <a:endParaRPr lang="ru-RU" dirty="0">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fld id="{19143215-8782-45CA-A1C0-E26017CBF903}"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 xmlns:p14="http://schemas.microsoft.com/office/powerpoint/2010/main" val="1710153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3D50845-3B47-4A75-8298-A7F532CB6487}" type="datetimeFigureOut">
              <a:rPr lang="ru-RU" smtClean="0">
                <a:solidFill>
                  <a:prstClr val="black">
                    <a:tint val="75000"/>
                  </a:prstClr>
                </a:solidFill>
              </a:rPr>
              <a:pPr/>
              <a:t>03.04.2016</a:t>
            </a:fld>
            <a:endParaRPr lang="ru-RU" dirty="0">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dirty="0">
              <a:solidFill>
                <a:prstClr val="black">
                  <a:tint val="75000"/>
                </a:prstClr>
              </a:solidFill>
            </a:endParaRPr>
          </a:p>
        </p:txBody>
      </p:sp>
      <p:sp>
        <p:nvSpPr>
          <p:cNvPr id="4" name="Номер слайда 3"/>
          <p:cNvSpPr>
            <a:spLocks noGrp="1"/>
          </p:cNvSpPr>
          <p:nvPr>
            <p:ph type="sldNum" sz="quarter" idx="12"/>
          </p:nvPr>
        </p:nvSpPr>
        <p:spPr/>
        <p:txBody>
          <a:bodyPr/>
          <a:lstStyle/>
          <a:p>
            <a:fld id="{19143215-8782-45CA-A1C0-E26017CBF903}"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 xmlns:p14="http://schemas.microsoft.com/office/powerpoint/2010/main" val="4028303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3D50845-3B47-4A75-8298-A7F532CB6487}" type="datetimeFigureOut">
              <a:rPr lang="ru-RU" smtClean="0">
                <a:solidFill>
                  <a:prstClr val="black">
                    <a:tint val="75000"/>
                  </a:prstClr>
                </a:solidFill>
              </a:rPr>
              <a:pPr/>
              <a:t>03.04.2016</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19143215-8782-45CA-A1C0-E26017CBF903}"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 xmlns:p14="http://schemas.microsoft.com/office/powerpoint/2010/main" val="72185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9"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3D50845-3B47-4A75-8298-A7F532CB6487}" type="datetimeFigureOut">
              <a:rPr lang="ru-RU" smtClean="0">
                <a:solidFill>
                  <a:prstClr val="black">
                    <a:tint val="75000"/>
                  </a:prstClr>
                </a:solidFill>
              </a:rPr>
              <a:pPr/>
              <a:t>03.04.2016</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19143215-8782-45CA-A1C0-E26017CBF903}"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 xmlns:p14="http://schemas.microsoft.com/office/powerpoint/2010/main" val="1778738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51000" b="-5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1" y="1600202"/>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50845-3B47-4A75-8298-A7F532CB6487}" type="datetimeFigureOut">
              <a:rPr lang="ru-RU" smtClean="0">
                <a:solidFill>
                  <a:prstClr val="black">
                    <a:tint val="75000"/>
                  </a:prstClr>
                </a:solidFill>
              </a:rPr>
              <a:pPr/>
              <a:t>03.04.2016</a:t>
            </a:fld>
            <a:endParaRPr lang="ru-RU" dirty="0">
              <a:solidFill>
                <a:prstClr val="black">
                  <a:tint val="75000"/>
                </a:prstClr>
              </a:solidFill>
            </a:endParaRPr>
          </a:p>
        </p:txBody>
      </p:sp>
      <p:sp>
        <p:nvSpPr>
          <p:cNvPr id="5" name="Нижний колонтитул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solidFill>
                <a:prstClr val="black">
                  <a:tint val="75000"/>
                </a:prstClr>
              </a:solidFill>
            </a:endParaRPr>
          </a:p>
        </p:txBody>
      </p:sp>
      <p:sp>
        <p:nvSpPr>
          <p:cNvPr id="6" name="Номер слайда 5"/>
          <p:cNvSpPr>
            <a:spLocks noGrp="1"/>
          </p:cNvSpPr>
          <p:nvPr>
            <p:ph type="sldNum" sz="quarter" idx="4"/>
          </p:nvPr>
        </p:nvSpPr>
        <p:spPr>
          <a:xfrm>
            <a:off x="6553201"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143215-8782-45CA-A1C0-E26017CBF903}"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 xmlns:p14="http://schemas.microsoft.com/office/powerpoint/2010/main" val="11310455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Прямоугольник 1"/>
          <p:cNvSpPr/>
          <p:nvPr/>
        </p:nvSpPr>
        <p:spPr>
          <a:xfrm>
            <a:off x="481710" y="116632"/>
            <a:ext cx="8424936" cy="4587410"/>
          </a:xfrm>
          <a:prstGeom prst="rect">
            <a:avLst/>
          </a:prstGeom>
        </p:spPr>
        <p:txBody>
          <a:bodyPr wrap="square">
            <a:spAutoFit/>
          </a:bodyPr>
          <a:lstStyle/>
          <a:p>
            <a:pPr algn="r">
              <a:lnSpc>
                <a:spcPct val="115000"/>
              </a:lnSpc>
              <a:spcAft>
                <a:spcPts val="0"/>
              </a:spcAft>
            </a:pPr>
            <a:r>
              <a:rPr lang="uk-UA" b="1" dirty="0">
                <a:solidFill>
                  <a:schemeClr val="tx2">
                    <a:lumMod val="75000"/>
                  </a:schemeClr>
                </a:solidFill>
                <a:latin typeface="Times New Roman"/>
                <a:ea typeface="Calibri"/>
                <a:cs typeface="Times New Roman"/>
              </a:rPr>
              <a:t>У  дитячий край щасливий</a:t>
            </a:r>
            <a:endParaRPr lang="ru-RU" sz="1400" b="1" dirty="0">
              <a:solidFill>
                <a:schemeClr val="tx2">
                  <a:lumMod val="75000"/>
                </a:schemeClr>
              </a:solidFill>
              <a:ea typeface="Calibri"/>
              <a:cs typeface="Times New Roman"/>
            </a:endParaRPr>
          </a:p>
          <a:p>
            <a:pPr algn="r">
              <a:lnSpc>
                <a:spcPct val="115000"/>
              </a:lnSpc>
              <a:spcAft>
                <a:spcPts val="0"/>
              </a:spcAft>
            </a:pPr>
            <a:r>
              <a:rPr lang="uk-UA" b="1" dirty="0">
                <a:solidFill>
                  <a:schemeClr val="tx2">
                    <a:lumMod val="75000"/>
                  </a:schemeClr>
                </a:solidFill>
                <a:latin typeface="Times New Roman"/>
                <a:ea typeface="Calibri"/>
                <a:cs typeface="Times New Roman"/>
              </a:rPr>
              <a:t>Йде весела вість!</a:t>
            </a:r>
            <a:endParaRPr lang="ru-RU" sz="1400" b="1" dirty="0">
              <a:solidFill>
                <a:schemeClr val="tx2">
                  <a:lumMod val="75000"/>
                </a:schemeClr>
              </a:solidFill>
              <a:ea typeface="Calibri"/>
              <a:cs typeface="Times New Roman"/>
            </a:endParaRPr>
          </a:p>
          <a:p>
            <a:pPr algn="r">
              <a:lnSpc>
                <a:spcPct val="115000"/>
              </a:lnSpc>
              <a:spcAft>
                <a:spcPts val="0"/>
              </a:spcAft>
            </a:pPr>
            <a:r>
              <a:rPr lang="uk-UA" b="1" dirty="0">
                <a:solidFill>
                  <a:schemeClr val="tx2">
                    <a:lumMod val="75000"/>
                  </a:schemeClr>
                </a:solidFill>
                <a:latin typeface="Times New Roman"/>
                <a:ea typeface="Calibri"/>
                <a:cs typeface="Times New Roman"/>
              </a:rPr>
              <a:t>Бо коником білогривим</a:t>
            </a:r>
            <a:endParaRPr lang="ru-RU" sz="1400" b="1" dirty="0">
              <a:solidFill>
                <a:schemeClr val="tx2">
                  <a:lumMod val="75000"/>
                </a:schemeClr>
              </a:solidFill>
              <a:ea typeface="Calibri"/>
              <a:cs typeface="Times New Roman"/>
            </a:endParaRPr>
          </a:p>
          <a:p>
            <a:pPr algn="r">
              <a:lnSpc>
                <a:spcPct val="115000"/>
              </a:lnSpc>
              <a:spcAft>
                <a:spcPts val="0"/>
              </a:spcAft>
            </a:pPr>
            <a:r>
              <a:rPr lang="uk-UA" b="1" dirty="0">
                <a:solidFill>
                  <a:schemeClr val="tx2">
                    <a:lumMod val="75000"/>
                  </a:schemeClr>
                </a:solidFill>
                <a:latin typeface="Times New Roman"/>
                <a:ea typeface="Calibri"/>
                <a:cs typeface="Times New Roman"/>
              </a:rPr>
              <a:t>Їде з неба Гість!</a:t>
            </a:r>
            <a:endParaRPr lang="ru-RU" sz="1400" b="1" dirty="0">
              <a:solidFill>
                <a:schemeClr val="tx2">
                  <a:lumMod val="75000"/>
                </a:schemeClr>
              </a:solidFill>
              <a:ea typeface="Calibri"/>
              <a:cs typeface="Times New Roman"/>
            </a:endParaRPr>
          </a:p>
          <a:p>
            <a:pPr indent="450215">
              <a:lnSpc>
                <a:spcPct val="115000"/>
              </a:lnSpc>
              <a:spcAft>
                <a:spcPts val="0"/>
              </a:spcAft>
            </a:pPr>
            <a:r>
              <a:rPr lang="uk-UA" sz="1600" b="1" dirty="0">
                <a:latin typeface="+mj-lt"/>
                <a:ea typeface="Calibri"/>
                <a:cs typeface="Arial" pitchFamily="34" charset="0"/>
              </a:rPr>
              <a:t>18 грудня в Рибинській школі  відсвяткували  День Святого Миколая. На святі були присутні всі учні школи, батьки та вчителі. Дітям  нагадали про  доброчинні справи Святого Миколая. Це свято  сприяло розвитку творчих здібностей дітей,  викликало  бажання берегти свою  національну  культуру.</a:t>
            </a:r>
            <a:endParaRPr lang="ru-RU" sz="1200" b="1" dirty="0">
              <a:latin typeface="+mj-lt"/>
              <a:ea typeface="Calibri"/>
              <a:cs typeface="Arial" pitchFamily="34" charset="0"/>
            </a:endParaRPr>
          </a:p>
          <a:p>
            <a:pPr indent="450215">
              <a:lnSpc>
                <a:spcPct val="115000"/>
              </a:lnSpc>
              <a:spcAft>
                <a:spcPts val="0"/>
              </a:spcAft>
            </a:pPr>
            <a:r>
              <a:rPr lang="uk-UA" sz="1600" b="1" dirty="0">
                <a:latin typeface="+mj-lt"/>
                <a:ea typeface="Calibri"/>
                <a:cs typeface="Arial" pitchFamily="34" charset="0"/>
              </a:rPr>
              <a:t>Юні артисти показали  своє вміння гарно співати, танцювати,   декламувати вірші. Була проведена вікторина «Що я знаю про Святого Миколая».  Наприкінці свята Миколай всім учням  подарував солодкі подарунки. Дітям сподобалось, і вони з нетерпінням чекають ранка 19 грудня.</a:t>
            </a:r>
            <a:endParaRPr lang="ru-RU" sz="1200" b="1" dirty="0">
              <a:latin typeface="+mj-lt"/>
              <a:ea typeface="Calibri"/>
              <a:cs typeface="Arial" pitchFamily="34" charset="0"/>
            </a:endParaRPr>
          </a:p>
          <a:p>
            <a:pPr indent="450215">
              <a:lnSpc>
                <a:spcPct val="115000"/>
              </a:lnSpc>
              <a:spcAft>
                <a:spcPts val="0"/>
              </a:spcAft>
            </a:pPr>
            <a:r>
              <a:rPr lang="uk-UA" sz="1600" b="1" dirty="0">
                <a:latin typeface="+mj-lt"/>
                <a:ea typeface="Calibri"/>
                <a:cs typeface="Arial" pitchFamily="34" charset="0"/>
              </a:rPr>
              <a:t>У ці  останні дні  перед Новим роком у школі  пройшла акція «Збережи ялинку». Діти показали, що прикрасою свята може бути не лише жива  ялинка, а й красуня, виготовлена з інших   матеріалів.</a:t>
            </a:r>
            <a:endParaRPr lang="ru-RU" sz="1200" b="1" dirty="0">
              <a:latin typeface="+mj-lt"/>
              <a:ea typeface="Calibri"/>
              <a:cs typeface="Arial" pitchFamily="34" charset="0"/>
            </a:endParaRPr>
          </a:p>
        </p:txBody>
      </p:sp>
      <p:sp>
        <p:nvSpPr>
          <p:cNvPr id="4" name="Прямоугольник 3"/>
          <p:cNvSpPr/>
          <p:nvPr/>
        </p:nvSpPr>
        <p:spPr>
          <a:xfrm>
            <a:off x="245401" y="116632"/>
            <a:ext cx="5557932" cy="120032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uk-UA"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ea typeface="Calibri"/>
                <a:cs typeface="Times New Roman" pitchFamily="18" charset="0"/>
              </a:rPr>
              <a:t>ДЕНЬ </a:t>
            </a:r>
          </a:p>
          <a:p>
            <a:pPr algn="ctr"/>
            <a:r>
              <a:rPr lang="uk-UA"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ea typeface="Calibri"/>
                <a:cs typeface="Times New Roman" pitchFamily="18" charset="0"/>
              </a:rPr>
              <a:t>СВЯТОГО МИКОЛАЯ</a:t>
            </a:r>
            <a:endParaRPr lang="ru-RU" sz="3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endParaRPr>
          </a:p>
        </p:txBody>
      </p:sp>
      <p:pic>
        <p:nvPicPr>
          <p:cNvPr id="1026" name="Picture 2" descr="C:\Documents and Settings\Admin\Рабочий стол\Гість із неба\DSC03130.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719231" y="4293096"/>
            <a:ext cx="2317265" cy="15449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 xmlns:a14="http://schemas.microsoft.com/office/drawing/2010/main">
                <a:solidFill>
                  <a:srgbClr val="FFFFFF"/>
                </a:solidFill>
              </a14:hiddenFill>
            </a:ext>
          </a:extLst>
        </p:spPr>
      </p:pic>
      <p:pic>
        <p:nvPicPr>
          <p:cNvPr id="1028" name="Picture 4" descr="C:\Documents and Settings\Admin\Рабочий стол\Гість із неба\DSC_1066.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555776" y="4365104"/>
            <a:ext cx="2382659" cy="158417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 xmlns:a14="http://schemas.microsoft.com/office/drawing/2010/main">
                <a:solidFill>
                  <a:srgbClr val="FFFFFF"/>
                </a:solidFill>
              </a14:hiddenFill>
            </a:ext>
          </a:extLst>
        </p:spPr>
      </p:pic>
      <p:pic>
        <p:nvPicPr>
          <p:cNvPr id="1029" name="Picture 5" descr="C:\Documents and Settings\Admin\Рабочий стол\Гість із неба\DSC_1100.JPG"/>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t="6230"/>
          <a:stretch/>
        </p:blipFill>
        <p:spPr bwMode="auto">
          <a:xfrm>
            <a:off x="4716016" y="5229200"/>
            <a:ext cx="2300889" cy="143450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 xmlns:a14="http://schemas.microsoft.com/office/drawing/2010/main">
                <a:solidFill>
                  <a:srgbClr val="FFFFFF"/>
                </a:solidFill>
              </a14:hiddenFill>
            </a:ext>
          </a:extLst>
        </p:spPr>
      </p:pic>
      <p:pic>
        <p:nvPicPr>
          <p:cNvPr id="1027" name="Picture 3" descr="C:\Documents and Settings\Admin\Рабочий стол\Гість із неба\DSC_0004.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r="18421" b="5046"/>
          <a:stretch>
            <a:fillRect/>
          </a:stretch>
        </p:blipFill>
        <p:spPr bwMode="auto">
          <a:xfrm>
            <a:off x="179512" y="4725837"/>
            <a:ext cx="2592288" cy="200612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 xmlns:a14="http://schemas.microsoft.com/office/drawing/2010/main">
                <a:solidFill>
                  <a:srgbClr val="FFFFFF"/>
                </a:solidFill>
              </a14:hiddenFill>
            </a:ext>
          </a:extLst>
        </p:spPr>
      </p:pic>
      <p:sp>
        <p:nvSpPr>
          <p:cNvPr id="8" name="Прямоугольник 7"/>
          <p:cNvSpPr/>
          <p:nvPr/>
        </p:nvSpPr>
        <p:spPr>
          <a:xfrm>
            <a:off x="4113885" y="6488668"/>
            <a:ext cx="4913526" cy="369332"/>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uk-UA"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ea typeface="Calibri"/>
                <a:cs typeface="Times New Roman" pitchFamily="18" charset="0"/>
              </a:rPr>
              <a:t>Проводила  </a:t>
            </a:r>
            <a:r>
              <a:rPr lang="uk-UA"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ea typeface="Calibri"/>
                <a:cs typeface="Times New Roman" pitchFamily="18" charset="0"/>
              </a:rPr>
              <a:t>Тертична</a:t>
            </a:r>
            <a:r>
              <a:rPr lang="uk-UA"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ea typeface="Calibri"/>
                <a:cs typeface="Times New Roman" pitchFamily="18" charset="0"/>
              </a:rPr>
              <a:t> О.Г. та 2 кл. </a:t>
            </a:r>
            <a:endParaRPr lang="ru-RU"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endParaRPr>
          </a:p>
        </p:txBody>
      </p:sp>
    </p:spTree>
    <p:extLst>
      <p:ext uri="{BB962C8B-B14F-4D97-AF65-F5344CB8AC3E}">
        <p14:creationId xmlns="" xmlns:p14="http://schemas.microsoft.com/office/powerpoint/2010/main" val="280376539"/>
      </p:ext>
    </p:extLst>
  </p:cSld>
  <p:clrMapOvr>
    <a:masterClrMapping/>
  </p:clrMapOvr>
  <p:transition/>
</p:sld>
</file>

<file path=ppt/theme/theme1.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154</Words>
  <Application>Microsoft Office PowerPoint</Application>
  <PresentationFormat>Экран (4:3)</PresentationFormat>
  <Paragraphs>10</Paragraphs>
  <Slides>1</Slides>
  <Notes>0</Notes>
  <HiddenSlides>1</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1_Тема Office</vt:lpstr>
      <vt:lpstr>Слайд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Лариса</cp:lastModifiedBy>
  <cp:revision>11</cp:revision>
  <dcterms:modified xsi:type="dcterms:W3CDTF">2016-04-03T16:10:51Z</dcterms:modified>
</cp:coreProperties>
</file>