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89" r:id="rId2"/>
    <p:sldId id="277" r:id="rId3"/>
    <p:sldId id="274" r:id="rId4"/>
    <p:sldId id="264" r:id="rId5"/>
    <p:sldId id="278" r:id="rId6"/>
    <p:sldId id="263" r:id="rId7"/>
    <p:sldId id="262" r:id="rId8"/>
    <p:sldId id="287" r:id="rId9"/>
    <p:sldId id="266" r:id="rId10"/>
    <p:sldId id="279" r:id="rId11"/>
    <p:sldId id="270" r:id="rId12"/>
    <p:sldId id="271" r:id="rId13"/>
    <p:sldId id="267" r:id="rId14"/>
    <p:sldId id="280" r:id="rId15"/>
    <p:sldId id="258" r:id="rId16"/>
    <p:sldId id="286" r:id="rId17"/>
    <p:sldId id="275" r:id="rId18"/>
    <p:sldId id="276" r:id="rId19"/>
    <p:sldId id="268" r:id="rId20"/>
    <p:sldId id="261" r:id="rId21"/>
    <p:sldId id="260" r:id="rId22"/>
    <p:sldId id="285" r:id="rId23"/>
    <p:sldId id="281" r:id="rId24"/>
    <p:sldId id="272" r:id="rId25"/>
    <p:sldId id="284" r:id="rId26"/>
    <p:sldId id="273" r:id="rId27"/>
    <p:sldId id="282" r:id="rId28"/>
    <p:sldId id="288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476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65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250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8111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86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7331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90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330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27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65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87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01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77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01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55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014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11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FD3F0F2-7908-45F2-9D41-C85F474DCAE0}" type="datetimeFigureOut">
              <a:rPr lang="ru-RU" smtClean="0"/>
              <a:t>13.05.2019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CD74F4A-D50D-4DC4-A6EB-0784A46DE0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5599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microsoft.com/office/2007/relationships/hdphoto" Target="../media/hdphoto6.wdp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mp3sait.pro/search.php?q=%D0%9F%D1%80%D0%BE%D1%81%D1%82%D0%BE%20%D0%BF%D1%80%D0%BE%D1%81%D1%82%D0%BE%20-%20%D0%9C%D1%8B%20%D0%BC%D0%B0%D0%BB%D0%B5%D0%BD%D1%8C%D0%BA%D0%B8%D0%B5%20%D0%97%D0%B2%D0%B5%D0%B7%D0%B4%D1%8B%20(%D0%BC%D0%B8%D0%BD%D1%83%D1%81)" TargetMode="External"/><Relationship Id="rId3" Type="http://schemas.openxmlformats.org/officeDocument/2006/relationships/hyperlink" Target="http://shaurma.net.ru/veselye-zvezdochki-kartinki-dlya-detej.html" TargetMode="External"/><Relationship Id="rId7" Type="http://schemas.openxmlformats.org/officeDocument/2006/relationships/hyperlink" Target="http://xcook.info/recipe/dekupazh-jaic-k-pashe.html" TargetMode="External"/><Relationship Id="rId2" Type="http://schemas.openxmlformats.org/officeDocument/2006/relationships/hyperlink" Target="http://nostalgy.org.ru/smajliki-klass-kartinki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hatkova25.blogspot.com/2018/10/blog-post_55.html" TargetMode="External"/><Relationship Id="rId5" Type="http://schemas.openxmlformats.org/officeDocument/2006/relationships/hyperlink" Target="https://unc.ua/uk/auctions/filumeniya-spichki-2254" TargetMode="External"/><Relationship Id="rId4" Type="http://schemas.openxmlformats.org/officeDocument/2006/relationships/hyperlink" Target="https://ztv.zp.ua/na-hortitsi-predstavili-starovinni-yakori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615" y="993506"/>
            <a:ext cx="11559654" cy="4165348"/>
          </a:xfrm>
        </p:spPr>
        <p:txBody>
          <a:bodyPr>
            <a:noAutofit/>
          </a:bodyPr>
          <a:lstStyle/>
          <a:p>
            <a:r>
              <a:rPr lang="ru-RU" sz="54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Тема. </a:t>
            </a:r>
            <a:r>
              <a:rPr lang="ru-RU" sz="5400" b="1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Смаки</a:t>
            </a:r>
            <a:r>
              <a:rPr lang="ru-RU" sz="54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і </a:t>
            </a:r>
            <a:r>
              <a:rPr lang="ru-RU" sz="5400" b="1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захоплення</a:t>
            </a:r>
            <a:r>
              <a:rPr lang="ru-RU" sz="54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5400" b="1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людини</a:t>
            </a:r>
            <a:r>
              <a:rPr lang="ru-RU" sz="54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ru-RU" sz="5400" b="1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їх</a:t>
            </a:r>
            <a:r>
              <a:rPr lang="ru-RU" sz="54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sz="5400" b="1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вплив</a:t>
            </a:r>
            <a:r>
              <a:rPr lang="ru-RU" sz="54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на </a:t>
            </a:r>
            <a:r>
              <a:rPr lang="ru-RU" sz="5400" b="1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здоров’я</a:t>
            </a:r>
            <a:r>
              <a:rPr lang="ru-RU" sz="5400" b="1" i="1" dirty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216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21124"/>
          <a:stretch/>
        </p:blipFill>
        <p:spPr>
          <a:xfrm>
            <a:off x="-30917" y="-12796"/>
            <a:ext cx="12222917" cy="68707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6904" y="3725488"/>
            <a:ext cx="6474080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</a:t>
            </a:r>
            <a:r>
              <a:rPr lang="ru-RU" sz="10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ворчість</a:t>
            </a:r>
            <a:endParaRPr lang="ru-RU" sz="10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7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638" t="1492" r="2958" b="-1"/>
          <a:stretch/>
        </p:blipFill>
        <p:spPr>
          <a:xfrm>
            <a:off x="95534" y="2729552"/>
            <a:ext cx="5431809" cy="4128448"/>
          </a:xfrm>
          <a:prstGeom prst="rect">
            <a:avLst/>
          </a:prstGeom>
        </p:spPr>
      </p:pic>
      <p:pic>
        <p:nvPicPr>
          <p:cNvPr id="1028" name="Picture 4" descr="ÐÐ°ÑÑÐ¸Ð½ÐºÐ¸ Ð¿Ð¾ Ð·Ð°Ð¿ÑÐ¾ÑÑ Ð²Ð»Ð°Ð´ ÑÐ¼Ð° ÑÐ¾ÑÐ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t="759" r="20071" b="-1"/>
          <a:stretch/>
        </p:blipFill>
        <p:spPr bwMode="auto">
          <a:xfrm>
            <a:off x="7804388" y="0"/>
            <a:ext cx="4421874" cy="358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Ð°ÑÑÐ¸Ð½ÐºÐ¸ Ð¿Ð¾ Ð·Ð°Ð¿ÑÐ¾ÑÑ Ð²Ð»Ð°Ð´ ÑÐ¼Ð° ÑÐ¾ÑÐ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98" y="2733319"/>
            <a:ext cx="6539126" cy="412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5534" y="0"/>
            <a:ext cx="62097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Захоплення</a:t>
            </a:r>
            <a:r>
              <a:rPr lang="ru-RU" sz="4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крок</a:t>
            </a:r>
            <a:r>
              <a:rPr lang="ru-RU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майбутньої</a:t>
            </a:r>
            <a:r>
              <a:rPr lang="ru-RU" sz="4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професії</a:t>
            </a:r>
            <a:endParaRPr lang="ru-RU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7337" y="57530"/>
            <a:ext cx="3318255" cy="267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5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3077" y="242878"/>
            <a:ext cx="8534400" cy="1507067"/>
          </a:xfrm>
        </p:spPr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МУЗИЧНА ХВИЛИНКА</a:t>
            </a:r>
            <a:endParaRPr lang="ru-RU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ми зірочки маленькі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787.91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2677" y="5157717"/>
            <a:ext cx="609600" cy="609600"/>
          </a:xfrm>
          <a:prstGeom prst="rect">
            <a:avLst/>
          </a:prstGeom>
        </p:spPr>
      </p:pic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839" y="242878"/>
            <a:ext cx="8252377" cy="643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33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види спорту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043" end="1534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6787" y="-2"/>
            <a:ext cx="8989325" cy="674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7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38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66775" y="0"/>
            <a:ext cx="39082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</a:p>
        </p:txBody>
      </p:sp>
    </p:spTree>
    <p:extLst>
      <p:ext uri="{BB962C8B-B14F-4D97-AF65-F5344CB8AC3E}">
        <p14:creationId xmlns:p14="http://schemas.microsoft.com/office/powerpoint/2010/main" val="9858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7082" t="17871" r="21674" b="11828"/>
          <a:stretch/>
        </p:blipFill>
        <p:spPr>
          <a:xfrm>
            <a:off x="2505824" y="313898"/>
            <a:ext cx="2142698" cy="64280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6584" t="20113" r="47147" b="-1306"/>
          <a:stretch/>
        </p:blipFill>
        <p:spPr>
          <a:xfrm>
            <a:off x="532981" y="592540"/>
            <a:ext cx="1440542" cy="5936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914" r="29005"/>
          <a:stretch/>
        </p:blipFill>
        <p:spPr>
          <a:xfrm>
            <a:off x="5083293" y="540792"/>
            <a:ext cx="3245893" cy="6040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1408" t="32494" r="44946" b="34414"/>
          <a:stretch/>
        </p:blipFill>
        <p:spPr>
          <a:xfrm>
            <a:off x="10537210" y="313898"/>
            <a:ext cx="1228299" cy="5295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6" t="27264" r="13759"/>
          <a:stretch/>
        </p:blipFill>
        <p:spPr>
          <a:xfrm>
            <a:off x="8539269" y="1191137"/>
            <a:ext cx="1787857" cy="49882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2403" y="-3783"/>
            <a:ext cx="1127858" cy="1194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181" y="2209799"/>
            <a:ext cx="1127858" cy="1194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0314" y="5544308"/>
            <a:ext cx="1126335" cy="11976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6101" y="5010385"/>
            <a:ext cx="1126335" cy="11976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881" y="4796818"/>
            <a:ext cx="1127858" cy="11949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0278" y="5660314"/>
            <a:ext cx="1126335" cy="11976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3479" y="-115684"/>
            <a:ext cx="1126335" cy="1197686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258100" y="52958"/>
            <a:ext cx="4994303" cy="1138179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Наші спортсмени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60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59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51" t="13152" r="4758" b="10443"/>
          <a:stretch/>
        </p:blipFill>
        <p:spPr>
          <a:xfrm>
            <a:off x="1501253" y="1071349"/>
            <a:ext cx="9210537" cy="57866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84143" y="108831"/>
            <a:ext cx="7629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Спортивні </a:t>
            </a:r>
            <a:r>
              <a:rPr lang="uk-UA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та </a:t>
            </a:r>
            <a:r>
              <a:rPr lang="uk-UA" sz="3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комп’ютерні ігри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0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132" y="477671"/>
            <a:ext cx="6684868" cy="56038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773" t="299" r="11072"/>
          <a:stretch/>
        </p:blipFill>
        <p:spPr>
          <a:xfrm>
            <a:off x="0" y="477671"/>
            <a:ext cx="5507132" cy="560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ºÐ°ÑÑÐ¸Ð½ÐºÐ° ÐÐ ÐÐÐ ÐÐ§ÐÐ ÐÐÐÐÐÐ¬ÐÐ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53" y="397910"/>
            <a:ext cx="5936777" cy="583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голос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06" end="703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1630" y="3548418"/>
            <a:ext cx="1421641" cy="148417"/>
          </a:xfrm>
          <a:prstGeom prst="rect">
            <a:avLst/>
          </a:prstGeom>
        </p:spPr>
      </p:pic>
      <p:pic>
        <p:nvPicPr>
          <p:cNvPr id="1028" name="Picture 4" descr="ÐÐ°ÑÑÐ¸Ð½ÐºÐ¸ Ð¿Ð¾ Ð·Ð°Ð¿ÑÐ¾ÑÑ ÐºÐ°ÑÑÐ¸Ð½ÐºÐ° Ð·Ð½Ð°Ðº Ð¿Ð¸ÑÐ°Ð½Ð½Ñ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69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5" t="3431" r="21857" b="5506"/>
          <a:stretch/>
        </p:blipFill>
        <p:spPr bwMode="auto">
          <a:xfrm>
            <a:off x="5891407" y="0"/>
            <a:ext cx="1478385" cy="262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59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66" r="99172"/>
                    </a14:imgEffect>
                  </a14:imgLayer>
                </a14:imgProps>
              </a:ext>
            </a:extLst>
          </a:blip>
          <a:srcRect l="2581" t="2479" r="1720" b="3865"/>
          <a:stretch/>
        </p:blipFill>
        <p:spPr>
          <a:xfrm>
            <a:off x="163773" y="65294"/>
            <a:ext cx="7451678" cy="6792705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34385" y="897703"/>
            <a:ext cx="5621054" cy="1507067"/>
          </a:xfrm>
        </p:spPr>
        <p:txBody>
          <a:bodyPr>
            <a:normAutofit/>
          </a:bodyPr>
          <a:lstStyle/>
          <a:p>
            <a:r>
              <a:rPr lang="ru-RU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Енергізатор</a:t>
            </a:r>
            <a:endParaRPr lang="ru-RU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2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2443"/>
          <a:stretch/>
        </p:blipFill>
        <p:spPr>
          <a:xfrm>
            <a:off x="1811814" y="12752"/>
            <a:ext cx="899174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164764" cy="2164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7" y="2401488"/>
            <a:ext cx="2088834" cy="2101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6917" t="-1178" r="26941" b="-545"/>
          <a:stretch/>
        </p:blipFill>
        <p:spPr>
          <a:xfrm>
            <a:off x="46505" y="4735772"/>
            <a:ext cx="2073166" cy="2122227"/>
          </a:xfrm>
          <a:prstGeom prst="rect">
            <a:avLst/>
          </a:prstGeom>
        </p:spPr>
      </p:pic>
      <p:pic>
        <p:nvPicPr>
          <p:cNvPr id="7" name="Picture 2" descr="ÐÐ°ÑÑÐ¸Ð½ÐºÐ¸ Ð¿Ð¾ Ð·Ð°Ð¿ÑÐ¾ÑÑ ÐºÐ°ÑÑÐ¸Ð½ÐºÐ° Ð¿ÑÐµÐ»Ñ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1422" r="11507"/>
          <a:stretch/>
        </p:blipFill>
        <p:spPr bwMode="auto">
          <a:xfrm>
            <a:off x="10003809" y="0"/>
            <a:ext cx="2188191" cy="160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6747" y="2096966"/>
            <a:ext cx="2175253" cy="16314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/>
          <a:srcRect l="23369" t="3026" r="23659"/>
          <a:stretch/>
        </p:blipFill>
        <p:spPr>
          <a:xfrm>
            <a:off x="9988033" y="4222364"/>
            <a:ext cx="2169995" cy="26483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1150" y="1105470"/>
            <a:ext cx="562896" cy="4708476"/>
          </a:xfrm>
        </p:spPr>
        <p:txBody>
          <a:bodyPr>
            <a:noAutofit/>
          </a:bodyPr>
          <a:lstStyle/>
          <a:p>
            <a:r>
              <a:rPr lang="uk-UA" sz="6600" b="1" cap="none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ДОМАШНІ</a:t>
            </a:r>
            <a:endParaRPr lang="ru-RU" sz="6600" b="1" cap="none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40436" y="143197"/>
            <a:ext cx="76337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УЛЮБЛЕНЦІ</a:t>
            </a:r>
            <a:endParaRPr lang="ru-RU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7450" r="8962" b="8309"/>
          <a:stretch/>
        </p:blipFill>
        <p:spPr bwMode="auto">
          <a:xfrm>
            <a:off x="274783" y="4078780"/>
            <a:ext cx="1034794" cy="100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7450" r="8962" b="8309"/>
          <a:stretch/>
        </p:blipFill>
        <p:spPr bwMode="auto">
          <a:xfrm>
            <a:off x="9859659" y="1419161"/>
            <a:ext cx="1043239" cy="100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7450" r="8962" b="8309"/>
          <a:stretch/>
        </p:blipFill>
        <p:spPr bwMode="auto">
          <a:xfrm>
            <a:off x="11281466" y="3493826"/>
            <a:ext cx="868067" cy="8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7450" r="8962" b="8309"/>
          <a:stretch/>
        </p:blipFill>
        <p:spPr bwMode="auto">
          <a:xfrm>
            <a:off x="-81557" y="1858531"/>
            <a:ext cx="873737" cy="84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31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925" t="18273" r="17386" b="14862"/>
          <a:stretch/>
        </p:blipFill>
        <p:spPr>
          <a:xfrm>
            <a:off x="1269242" y="204716"/>
            <a:ext cx="9407766" cy="640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7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45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7058" y="2830405"/>
            <a:ext cx="5942652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Рукоділля </a:t>
            </a:r>
            <a:endParaRPr lang="uk-UA" sz="8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або </a:t>
            </a:r>
          </a:p>
          <a:p>
            <a:pPr algn="ctr"/>
            <a:r>
              <a:rPr lang="uk-UA" sz="8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Hand</a:t>
            </a:r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uk-UA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Made</a:t>
            </a:r>
            <a:r>
              <a:rPr lang="uk-UA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ru-RU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024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31" y="2019869"/>
            <a:ext cx="6124793" cy="34451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002" y="2514702"/>
            <a:ext cx="5472619" cy="415322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63138" y="215583"/>
            <a:ext cx="7299728" cy="1507067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Виставка робіт </a:t>
            </a:r>
            <a:r>
              <a:rPr lang="en-US" b="1" dirty="0" smtClean="0">
                <a:solidFill>
                  <a:srgbClr val="FF0000"/>
                </a:solidFill>
              </a:rPr>
              <a:t>HAND-MADE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664133" y="2019869"/>
            <a:ext cx="1135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Канзаші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35923" y="5762284"/>
            <a:ext cx="1155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Декупаж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48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79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62" b="92615" l="7239" r="87090"/>
                    </a14:imgEffect>
                  </a14:imgLayer>
                </a14:imgProps>
              </a:ext>
            </a:extLst>
          </a:blip>
          <a:srcRect l="9714" t="20576" r="67906" b="55663"/>
          <a:stretch/>
        </p:blipFill>
        <p:spPr>
          <a:xfrm>
            <a:off x="0" y="1106095"/>
            <a:ext cx="1417311" cy="1459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65" b="95361" l="70781" r="96721"/>
                    </a14:imgEffect>
                  </a14:imgLayer>
                </a14:imgProps>
              </a:ext>
            </a:extLst>
          </a:blip>
          <a:srcRect l="67541" t="54169" b="17346"/>
          <a:stretch/>
        </p:blipFill>
        <p:spPr>
          <a:xfrm>
            <a:off x="4000791" y="-84334"/>
            <a:ext cx="1278237" cy="12126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2" b="100000" l="9986" r="99287"/>
                    </a14:imgEffect>
                  </a14:imgLayer>
                </a14:imgProps>
              </a:ext>
            </a:extLst>
          </a:blip>
          <a:srcRect l="73804" t="21830" r="-2633" b="51077"/>
          <a:stretch/>
        </p:blipFill>
        <p:spPr>
          <a:xfrm>
            <a:off x="3477651" y="4206798"/>
            <a:ext cx="1232055" cy="1252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975"/>
                    </a14:imgEffect>
                  </a14:imgLayer>
                </a14:imgProps>
              </a:ext>
            </a:extLst>
          </a:blip>
          <a:srcRect l="34607" t="-131" r="31573" b="71480"/>
          <a:stretch/>
        </p:blipFill>
        <p:spPr>
          <a:xfrm>
            <a:off x="4267454" y="5573542"/>
            <a:ext cx="1336431" cy="12238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784" b="100000" l="9986" r="89872"/>
                    </a14:imgEffect>
                  </a14:imgLayer>
                </a14:imgProps>
              </a:ext>
            </a:extLst>
          </a:blip>
          <a:srcRect l="35104" t="71688" r="31650"/>
          <a:stretch/>
        </p:blipFill>
        <p:spPr>
          <a:xfrm>
            <a:off x="2405751" y="933479"/>
            <a:ext cx="1388810" cy="12788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2" b="100000" l="1712" r="100000"/>
                    </a14:imgEffect>
                  </a14:imgLayer>
                </a14:imgProps>
              </a:ext>
            </a:extLst>
          </a:blip>
          <a:srcRect l="1836" t="54793" r="73672" b="20747"/>
          <a:stretch/>
        </p:blipFill>
        <p:spPr>
          <a:xfrm rot="2886059">
            <a:off x="3767489" y="1881162"/>
            <a:ext cx="1599033" cy="172688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0636" y="189887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Рефлексія</a:t>
            </a:r>
            <a:endParaRPr lang="ru-RU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/>
          <a:srcRect l="3447" t="4515" b="9027"/>
          <a:stretch/>
        </p:blipFill>
        <p:spPr>
          <a:xfrm>
            <a:off x="5433410" y="0"/>
            <a:ext cx="6758590" cy="67974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/>
          <a:srcRect l="26876" t="-97" r="19437"/>
          <a:stretch/>
        </p:blipFill>
        <p:spPr>
          <a:xfrm>
            <a:off x="0" y="1863352"/>
            <a:ext cx="3717370" cy="520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5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7716" y="1500903"/>
            <a:ext cx="86850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Захоплюйтесь</a:t>
            </a: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endParaRPr lang="ru-RU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творіть</a:t>
            </a: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endParaRPr lang="ru-RU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будьте </a:t>
            </a:r>
            <a:r>
              <a:rPr lang="ru-RU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креативними</a:t>
            </a:r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sz="48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та 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активними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!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343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197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1128" y="1426318"/>
            <a:ext cx="5396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nostalgy.org.ru/smajliki-klass-kartinki.html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51128" y="1795650"/>
            <a:ext cx="7815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http://shaurma.net.ru/veselye-zvezdochki-kartinki-dlya-detej.html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51128" y="2561947"/>
            <a:ext cx="7815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https://ztv.zp.ua/na-hortitsi-predstavili-starovinni-yakori/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51128" y="3328244"/>
            <a:ext cx="5856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https://unc.ua/uk/auctions/filumeniya-spichki-2254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51128" y="38837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hlinkClick r:id="rId6"/>
              </a:rPr>
              <a:t>http://pochatkova25.blogspot.com/2018/10/blog-post_55.html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58602" y="4716269"/>
            <a:ext cx="6088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http://xcook.info/recipe/dekupazh-jaic-k-pashe.html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58602" y="548256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8"/>
              </a:rPr>
              <a:t>https://mp3sait.pro/search.php?q</a:t>
            </a:r>
            <a:r>
              <a:rPr lang="en-US" dirty="0" smtClean="0">
                <a:hlinkClick r:id="rId8"/>
              </a:rPr>
              <a:t>=%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0417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7852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584" y="5442507"/>
            <a:ext cx="10972800" cy="1276066"/>
          </a:xfrm>
        </p:spPr>
        <p:txBody>
          <a:bodyPr>
            <a:noAutofit/>
          </a:bodyPr>
          <a:lstStyle/>
          <a:p>
            <a:r>
              <a:rPr lang="ru-RU" sz="4800" b="1" dirty="0" err="1">
                <a:ln w="3175" cmpd="sng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подорож</a:t>
            </a:r>
            <a:r>
              <a:rPr lang="ru-RU" sz="4800" b="1" dirty="0">
                <a:ln w="3175" cmpd="sng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4800" b="1" dirty="0" err="1">
                <a:ln w="3175" cmpd="sng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Світу</a:t>
            </a:r>
            <a:r>
              <a:rPr lang="ru-RU" sz="4800" b="1" dirty="0">
                <a:ln w="3175" cmpd="sng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b="1" dirty="0" err="1">
                <a:ln w="3175" cmpd="sng">
                  <a:solidFill>
                    <a:srgbClr val="FFFF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Захоплень</a:t>
            </a:r>
            <a:endParaRPr lang="ru-RU" sz="4800" b="1" dirty="0">
              <a:ln w="3175" cmpd="sng">
                <a:solidFill>
                  <a:srgbClr val="FFFF00"/>
                </a:solidFill>
              </a:ln>
              <a:solidFill>
                <a:srgbClr val="00B0F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3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014" y="19378"/>
            <a:ext cx="5784735" cy="533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3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3052" r="3103"/>
          <a:stretch/>
        </p:blipFill>
        <p:spPr>
          <a:xfrm>
            <a:off x="0" y="-46856"/>
            <a:ext cx="12192000" cy="68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7769"/>
          <a:stretch/>
        </p:blipFill>
        <p:spPr>
          <a:xfrm>
            <a:off x="0" y="0"/>
            <a:ext cx="12192000" cy="68241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00919" y="2374709"/>
            <a:ext cx="99901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Колекціонування</a:t>
            </a:r>
            <a:endParaRPr lang="ru-RU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62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58" y="95534"/>
            <a:ext cx="6230316" cy="38932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920" y="2347748"/>
            <a:ext cx="4953158" cy="3282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5174" y="4152562"/>
            <a:ext cx="3921688" cy="26083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23006" y="159812"/>
            <a:ext cx="474136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Колекція</a:t>
            </a:r>
            <a:r>
              <a:rPr lang="ru-RU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старовинних</a:t>
            </a:r>
            <a:r>
              <a:rPr lang="ru-RU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якорів</a:t>
            </a:r>
            <a:endParaRPr lang="ru-RU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724" y="5814416"/>
            <a:ext cx="78244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</a:t>
            </a:r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заповідник</a:t>
            </a:r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Хортиця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24029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309" y="2942514"/>
            <a:ext cx="41504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ФІЛАТЕЛІ́СТ- 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колекціонер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марок.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268" t="2491" r="5970" b="1"/>
          <a:stretch/>
        </p:blipFill>
        <p:spPr>
          <a:xfrm>
            <a:off x="397284" y="0"/>
            <a:ext cx="3492328" cy="28616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92141" y="5789914"/>
            <a:ext cx="31865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ФІЛОКАРТИ́СТ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збирає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листівки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141" y="491319"/>
            <a:ext cx="3497217" cy="50910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9309" y="5997411"/>
            <a:ext cx="4053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ФІЛУМЕНІ́СТ—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колекціонер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сірникових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етикеток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09970" y="4874531"/>
            <a:ext cx="32806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НУМІЗМА́Т-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людина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endParaRPr lang="ru-RU" sz="20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колекціонує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монети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732" y="491319"/>
            <a:ext cx="3113149" cy="4113373"/>
          </a:xfrm>
          <a:prstGeom prst="rect">
            <a:avLst/>
          </a:prstGeom>
        </p:spPr>
      </p:pic>
      <p:pic>
        <p:nvPicPr>
          <p:cNvPr id="10" name="Рисунок 9" descr="ÐÐ¾ÑÐ¾Ð¶ÐµÐµ Ð¸Ð·Ð¾Ð±ÑÐ°Ð¶ÐµÐ½Ð¸Ðµ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" b="15703"/>
          <a:stretch/>
        </p:blipFill>
        <p:spPr bwMode="auto">
          <a:xfrm>
            <a:off x="210394" y="3571294"/>
            <a:ext cx="4377373" cy="2309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23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55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3711" t="3037" b="10851"/>
          <a:stretch/>
        </p:blipFill>
        <p:spPr>
          <a:xfrm>
            <a:off x="8023420" y="0"/>
            <a:ext cx="4168580" cy="54151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723" y="4137468"/>
            <a:ext cx="4222277" cy="2663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4006" t="-233" r="21030"/>
          <a:stretch/>
        </p:blipFill>
        <p:spPr>
          <a:xfrm>
            <a:off x="10017457" y="1907701"/>
            <a:ext cx="2174543" cy="22297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858" t="4683" r="2173" b="6799"/>
          <a:stretch/>
        </p:blipFill>
        <p:spPr>
          <a:xfrm>
            <a:off x="0" y="25149"/>
            <a:ext cx="6507755" cy="53520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8639" b="18584"/>
          <a:stretch/>
        </p:blipFill>
        <p:spPr>
          <a:xfrm>
            <a:off x="6413610" y="3463518"/>
            <a:ext cx="1650258" cy="19516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168" y="1500028"/>
            <a:ext cx="1689514" cy="19634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30592" t="14179" r="29834" b="39211"/>
          <a:stretch/>
        </p:blipFill>
        <p:spPr>
          <a:xfrm>
            <a:off x="6507755" y="0"/>
            <a:ext cx="1608635" cy="1497694"/>
          </a:xfrm>
          <a:prstGeom prst="rect">
            <a:avLst/>
          </a:prstGeom>
        </p:spPr>
      </p:pic>
      <p:sp>
        <p:nvSpPr>
          <p:cNvPr id="4" name="Лента лицом вверх 3"/>
          <p:cNvSpPr/>
          <p:nvPr/>
        </p:nvSpPr>
        <p:spPr>
          <a:xfrm>
            <a:off x="0" y="5377218"/>
            <a:ext cx="7911605" cy="1310185"/>
          </a:xfrm>
          <a:prstGeom prst="ribbon2">
            <a:avLst>
              <a:gd name="adj1" fmla="val 16667"/>
              <a:gd name="adj2" fmla="val 75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УКРАЇНСЬКІ ЗІРКИ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777"/>
                    </a14:imgEffect>
                  </a14:imgLayer>
                </a14:imgProps>
              </a:ext>
            </a:extLst>
          </a:blip>
          <a:srcRect l="8733" t="6978" r="22099" b="4507"/>
          <a:stretch/>
        </p:blipFill>
        <p:spPr>
          <a:xfrm>
            <a:off x="-58118" y="5315802"/>
            <a:ext cx="1351129" cy="14330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777"/>
                    </a14:imgEffect>
                  </a14:imgLayer>
                </a14:imgProps>
              </a:ext>
            </a:extLst>
          </a:blip>
          <a:srcRect l="8733" t="6978" r="22099" b="4507"/>
          <a:stretch/>
        </p:blipFill>
        <p:spPr>
          <a:xfrm>
            <a:off x="6636507" y="5427008"/>
            <a:ext cx="1351129" cy="1433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3220" y="3198583"/>
            <a:ext cx="1126335" cy="11976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3582" y="2102340"/>
            <a:ext cx="1126335" cy="11976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97864" y="150004"/>
            <a:ext cx="1126335" cy="11976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1058" y="2623839"/>
            <a:ext cx="1126335" cy="11976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9238" y="1226056"/>
            <a:ext cx="1126335" cy="11976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3604" y="3321762"/>
            <a:ext cx="1126335" cy="119768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7091" y="748847"/>
            <a:ext cx="1126335" cy="119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6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1501</TotalTime>
  <Words>108</Words>
  <Application>Microsoft Office PowerPoint</Application>
  <PresentationFormat>Широкоэкранный</PresentationFormat>
  <Paragraphs>40</Paragraphs>
  <Slides>29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Century Gothic</vt:lpstr>
      <vt:lpstr>Comic Sans MS</vt:lpstr>
      <vt:lpstr>Times New Roman</vt:lpstr>
      <vt:lpstr>Wingdings 3</vt:lpstr>
      <vt:lpstr>Сектор</vt:lpstr>
      <vt:lpstr>Тема. Смаки і захоплення людини, їх вплив на здоров’я.</vt:lpstr>
      <vt:lpstr>Енергізатор</vt:lpstr>
      <vt:lpstr>подорож до Світу Захоплень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МУЗИЧНА ХВИЛИНКА</vt:lpstr>
      <vt:lpstr>Презентация PowerPoint</vt:lpstr>
      <vt:lpstr>Презентация PowerPoint</vt:lpstr>
      <vt:lpstr>Наші спортсмени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ДОМАШНІ</vt:lpstr>
      <vt:lpstr>Презентация PowerPoint</vt:lpstr>
      <vt:lpstr>Презентация PowerPoint</vt:lpstr>
      <vt:lpstr>Презентация PowerPoint</vt:lpstr>
      <vt:lpstr>Виставка робіт HAND-MADE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72</cp:revision>
  <dcterms:created xsi:type="dcterms:W3CDTF">2019-03-31T15:45:36Z</dcterms:created>
  <dcterms:modified xsi:type="dcterms:W3CDTF">2019-05-13T16:44:12Z</dcterms:modified>
</cp:coreProperties>
</file>