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8686B5-78B4-4FFD-A9A4-82A33913597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54641-A904-4CCD-B0CF-8496FF5704F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rgbClr val="FFFF00"/>
                </a:solidFill>
              </a:rPr>
              <a:t>ДЕНЬ ЗЕМЛІ</a:t>
            </a:r>
            <a:endParaRPr lang="ru-RU" i="1" u="sng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285860"/>
            <a:ext cx="4041775" cy="10001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 МИРОЛЮБІВСЬКОМУ НВК Покровської районної ради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sumchan-priglashayut-prisoyedinitsya-k-subbotniku-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571744"/>
            <a:ext cx="4179123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90a2894c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86248" y="2500306"/>
            <a:ext cx="4567567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57224" y="92867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u="sng" dirty="0">
                <a:solidFill>
                  <a:srgbClr val="FFFF00"/>
                </a:solidFill>
              </a:rPr>
              <a:t>22 </a:t>
            </a:r>
            <a:r>
              <a:rPr lang="ru-RU" sz="4000" u="sng" dirty="0" err="1">
                <a:solidFill>
                  <a:srgbClr val="FFFF00"/>
                </a:solidFill>
              </a:rPr>
              <a:t>квітня</a:t>
            </a:r>
            <a:r>
              <a:rPr lang="ru-RU" sz="4000" u="sng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FF00"/>
                </a:solidFill>
              </a:rPr>
              <a:t>– День </a:t>
            </a:r>
            <a:r>
              <a:rPr lang="ru-RU" sz="4000" dirty="0" err="1">
                <a:solidFill>
                  <a:srgbClr val="FFFF00"/>
                </a:solidFill>
              </a:rPr>
              <a:t>Землі</a:t>
            </a:r>
            <a:r>
              <a:rPr lang="ru-RU" sz="4000" dirty="0">
                <a:solidFill>
                  <a:srgbClr val="FFFF00"/>
                </a:solidFill>
              </a:rPr>
              <a:t>. У </a:t>
            </a:r>
            <a:r>
              <a:rPr lang="ru-RU" sz="4000" dirty="0" err="1">
                <a:solidFill>
                  <a:srgbClr val="FFFF00"/>
                </a:solidFill>
              </a:rPr>
              <a:t>всьому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світі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проводять</a:t>
            </a:r>
            <a:r>
              <a:rPr lang="ru-RU" sz="4000" dirty="0">
                <a:solidFill>
                  <a:srgbClr val="FFFF00"/>
                </a:solidFill>
              </a:rPr>
              <a:t> заходи до </a:t>
            </a:r>
            <a:r>
              <a:rPr lang="ru-RU" sz="4000" dirty="0" err="1">
                <a:solidFill>
                  <a:srgbClr val="FFFF00"/>
                </a:solidFill>
              </a:rPr>
              <a:t>покращення</a:t>
            </a:r>
            <a:r>
              <a:rPr lang="ru-RU" sz="4000" dirty="0">
                <a:solidFill>
                  <a:srgbClr val="FFFF00"/>
                </a:solidFill>
              </a:rPr>
              <a:t> стану </a:t>
            </a:r>
            <a:r>
              <a:rPr lang="ru-RU" sz="4000" dirty="0" err="1">
                <a:solidFill>
                  <a:srgbClr val="FFFF00"/>
                </a:solidFill>
              </a:rPr>
              <a:t>навколишнього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середовища</a:t>
            </a:r>
            <a:r>
              <a:rPr lang="ru-RU" sz="4000" dirty="0">
                <a:solidFill>
                  <a:srgbClr val="FFFF00"/>
                </a:solidFill>
              </a:rPr>
              <a:t>. </a:t>
            </a:r>
            <a:r>
              <a:rPr lang="ru-RU" sz="4000" dirty="0" smtClean="0">
                <a:solidFill>
                  <a:srgbClr val="FFFF00"/>
                </a:solidFill>
              </a:rPr>
              <a:t>25 </a:t>
            </a:r>
            <a:r>
              <a:rPr lang="ru-RU" sz="4000" dirty="0" err="1">
                <a:solidFill>
                  <a:srgbClr val="FFFF00"/>
                </a:solidFill>
              </a:rPr>
              <a:t>квітня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учні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Миролюбівського</a:t>
            </a:r>
            <a:r>
              <a:rPr lang="ru-RU" sz="4000" dirty="0" smtClean="0">
                <a:solidFill>
                  <a:srgbClr val="FFFF00"/>
                </a:solidFill>
              </a:rPr>
              <a:t> НВК» </a:t>
            </a:r>
            <a:r>
              <a:rPr lang="ru-RU" sz="4000" dirty="0" err="1" smtClean="0">
                <a:solidFill>
                  <a:srgbClr val="FFFF00"/>
                </a:solidFill>
              </a:rPr>
              <a:t>з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вчителем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географії</a:t>
            </a:r>
            <a:r>
              <a:rPr lang="ru-RU" sz="4000" dirty="0" smtClean="0">
                <a:solidFill>
                  <a:srgbClr val="FFFF00"/>
                </a:solidFill>
              </a:rPr>
              <a:t> провели </a:t>
            </a:r>
            <a:r>
              <a:rPr lang="ru-RU" sz="4000" dirty="0" err="1">
                <a:solidFill>
                  <a:srgbClr val="FFFF00"/>
                </a:solidFill>
              </a:rPr>
              <a:t>екологічна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акцію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«Велика шкода </a:t>
            </a:r>
            <a:r>
              <a:rPr lang="ru-RU" sz="4000" b="1" dirty="0" err="1" smtClean="0">
                <a:solidFill>
                  <a:srgbClr val="FFFF00"/>
                </a:solidFill>
              </a:rPr>
              <a:t>маленької</a:t>
            </a:r>
            <a:r>
              <a:rPr lang="ru-RU" sz="4000" b="1" dirty="0" smtClean="0">
                <a:solidFill>
                  <a:srgbClr val="FFFF00"/>
                </a:solidFill>
              </a:rPr>
              <a:t> батарейки!!!».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Створення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спеціальні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скриньки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використаних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батарейок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AM_0935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48706"/>
            <a:ext cx="4210080" cy="3157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SAM_09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26854">
            <a:off x="4626013" y="2349148"/>
            <a:ext cx="4065627" cy="327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Учні зробили інформаційний плакат про шкоду відпрацьованих батарейок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AM_09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6829444" cy="4907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Пункт прийому відпрацьованих батарейок у Миролюбівському НВК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SAM_0952.JPG"/>
          <p:cNvPicPr>
            <a:picLocks noChangeAspect="1"/>
          </p:cNvPicPr>
          <p:nvPr/>
        </p:nvPicPr>
        <p:blipFill>
          <a:blip r:embed="rId2" cstate="print"/>
          <a:srcRect t="5714" b="4286"/>
          <a:stretch>
            <a:fillRect/>
          </a:stretch>
        </p:blipFill>
        <p:spPr>
          <a:xfrm>
            <a:off x="714348" y="1857364"/>
            <a:ext cx="738192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Розповсюдження інформації про акцію “ Велика шкода маленької </a:t>
            </a:r>
            <a:r>
              <a:rPr lang="uk-UA" dirty="0" err="1" smtClean="0">
                <a:solidFill>
                  <a:srgbClr val="FFFF00"/>
                </a:solidFill>
              </a:rPr>
              <a:t>батарейки”</a:t>
            </a:r>
            <a:r>
              <a:rPr lang="uk-UA" dirty="0" smtClean="0">
                <a:solidFill>
                  <a:srgbClr val="FFFF00"/>
                </a:solidFill>
              </a:rPr>
              <a:t>  вулицями села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SAM_09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437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8" descr="SAM_09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42688">
            <a:off x="4691922" y="23786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Батарейки здавайтеся!!!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AM_0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43800">
            <a:off x="437181" y="2347996"/>
            <a:ext cx="4038600" cy="3593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SAM_09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727126"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09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424761" cy="556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92D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79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ДЕНЬ ЗЕМЛІ</vt:lpstr>
      <vt:lpstr>Слайд 2</vt:lpstr>
      <vt:lpstr>Створення спеціальні скриньки для використаних батарейок</vt:lpstr>
      <vt:lpstr>Учні зробили інформаційний плакат про шкоду відпрацьованих батарейок</vt:lpstr>
      <vt:lpstr>Пункт прийому відпрацьованих батарейок у Миролюбівському НВК</vt:lpstr>
      <vt:lpstr>Розповсюдження інформації про акцію “ Велика шкода маленької батарейки”  вулицями села</vt:lpstr>
      <vt:lpstr>Батарейки здавайтеся!!!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ЗЕМЛІ</dc:title>
  <dc:creator>школа</dc:creator>
  <cp:lastModifiedBy>школа</cp:lastModifiedBy>
  <cp:revision>4</cp:revision>
  <dcterms:created xsi:type="dcterms:W3CDTF">2018-04-27T10:51:26Z</dcterms:created>
  <dcterms:modified xsi:type="dcterms:W3CDTF">2018-04-27T11:28:40Z</dcterms:modified>
</cp:coreProperties>
</file>